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58" d="100"/>
          <a:sy n="58" d="100"/>
        </p:scale>
        <p:origin x="920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salad with fried rice, boiled eggs, and chopstick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Bowl with salmon cakes, salad, and humm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Bowl of pappardelle pasta with parsley butter, roasted hazelnuts, and shaved parmesan chees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, and chopstick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, and humm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Bowl of pappardelle pasta with parsley butter, roasted hazelnuts, and shaved parmesan cheese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BIC Stereotaxic MRI Templates"/>
          <p:cNvSpPr txBox="1">
            <a:spLocks noGrp="1"/>
          </p:cNvSpPr>
          <p:nvPr>
            <p:ph type="title"/>
          </p:nvPr>
        </p:nvSpPr>
        <p:spPr>
          <a:xfrm>
            <a:off x="1071033" y="486833"/>
            <a:ext cx="21971001" cy="1433164"/>
          </a:xfrm>
          <a:prstGeom prst="rect">
            <a:avLst/>
          </a:prstGeom>
        </p:spPr>
        <p:txBody>
          <a:bodyPr/>
          <a:lstStyle/>
          <a:p>
            <a:r>
              <a:t>BIC Stereotaxic MRI Templates</a:t>
            </a:r>
          </a:p>
        </p:txBody>
      </p:sp>
      <p:sp>
        <p:nvSpPr>
          <p:cNvPr id="178" name="Jacob…"/>
          <p:cNvSpPr txBox="1"/>
          <p:nvPr/>
        </p:nvSpPr>
        <p:spPr>
          <a:xfrm>
            <a:off x="3164184" y="12376913"/>
            <a:ext cx="1006146" cy="829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/>
            </a:pPr>
            <a:r>
              <a:t>Jacob</a:t>
            </a:r>
          </a:p>
          <a:p>
            <a:r>
              <a:t>1992</a:t>
            </a:r>
          </a:p>
        </p:txBody>
      </p:sp>
      <p:sp>
        <p:nvSpPr>
          <p:cNvPr id="179" name="MNI305…"/>
          <p:cNvSpPr txBox="1"/>
          <p:nvPr/>
        </p:nvSpPr>
        <p:spPr>
          <a:xfrm>
            <a:off x="6360177" y="12376913"/>
            <a:ext cx="1214934" cy="829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/>
            </a:pPr>
            <a:r>
              <a:t>MNI305</a:t>
            </a:r>
          </a:p>
          <a:p>
            <a:r>
              <a:t>1994</a:t>
            </a:r>
          </a:p>
        </p:txBody>
      </p:sp>
      <p:sp>
        <p:nvSpPr>
          <p:cNvPr id="180" name="COLIN27…"/>
          <p:cNvSpPr txBox="1"/>
          <p:nvPr/>
        </p:nvSpPr>
        <p:spPr>
          <a:xfrm>
            <a:off x="12862042" y="12376913"/>
            <a:ext cx="1412749" cy="829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/>
            </a:pPr>
            <a:r>
              <a:t>COLIN27</a:t>
            </a:r>
          </a:p>
          <a:p>
            <a:r>
              <a:t>1998</a:t>
            </a:r>
          </a:p>
        </p:txBody>
      </p:sp>
      <p:sp>
        <p:nvSpPr>
          <p:cNvPr id="181" name="MNI152 linear…"/>
          <p:cNvSpPr txBox="1"/>
          <p:nvPr/>
        </p:nvSpPr>
        <p:spPr>
          <a:xfrm>
            <a:off x="9214945" y="12376913"/>
            <a:ext cx="2106169" cy="829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/>
            </a:pPr>
            <a:r>
              <a:t>MNI152 linear</a:t>
            </a:r>
          </a:p>
          <a:p>
            <a:r>
              <a:t>1994</a:t>
            </a:r>
          </a:p>
        </p:txBody>
      </p:sp>
      <p:sp>
        <p:nvSpPr>
          <p:cNvPr id="182" name="MNI152 nonlinear…"/>
          <p:cNvSpPr txBox="1"/>
          <p:nvPr/>
        </p:nvSpPr>
        <p:spPr>
          <a:xfrm>
            <a:off x="15541856" y="12376913"/>
            <a:ext cx="2653894" cy="829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/>
            </a:pPr>
            <a:r>
              <a:t>MNI152 nonlinear</a:t>
            </a:r>
          </a:p>
          <a:p>
            <a:r>
              <a:t>2001?</a:t>
            </a:r>
          </a:p>
        </p:txBody>
      </p:sp>
      <p:sp>
        <p:nvSpPr>
          <p:cNvPr id="183" name="ICBM152 2009 nl…"/>
          <p:cNvSpPr txBox="1"/>
          <p:nvPr/>
        </p:nvSpPr>
        <p:spPr>
          <a:xfrm>
            <a:off x="18901068" y="12376913"/>
            <a:ext cx="2536242" cy="829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/>
            </a:pPr>
            <a:r>
              <a:t>ICBM152 2009 nl</a:t>
            </a:r>
          </a:p>
          <a:p>
            <a:r>
              <a:t>2009</a:t>
            </a:r>
          </a:p>
        </p:txBody>
      </p:sp>
      <p:pic>
        <p:nvPicPr>
          <p:cNvPr id="18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116" y="1743073"/>
            <a:ext cx="20038967" cy="106838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Microsoft Macintosh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Helvetica Neue</vt:lpstr>
      <vt:lpstr>Helvetica Neue Medium</vt:lpstr>
      <vt:lpstr>21_BasicWhite</vt:lpstr>
      <vt:lpstr>BIC Stereotaxic MRI Templates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BIC Stereotaxic MRI Templates</dc:title>
  <cp:lastModifiedBy>Louis Collins, Dr.</cp:lastModifiedBy>
  <cp:revision>1</cp:revision>
  <dcterms:modified xsi:type="dcterms:W3CDTF">2024-05-15T12:23:25Z</dcterms:modified>
</cp:coreProperties>
</file>