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1" r:id="rId1"/>
  </p:sldMasterIdLst>
  <p:notesMasterIdLst>
    <p:notesMasterId r:id="rId3"/>
  </p:notesMasterIdLst>
  <p:sldIdLst>
    <p:sldId id="263" r:id="rId2"/>
  </p:sldIdLst>
  <p:sldSz cx="42794238" cy="3026727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" userDrawn="1">
          <p15:clr>
            <a:srgbClr val="A4A3A4"/>
          </p15:clr>
        </p15:guide>
        <p15:guide id="2" orient="horz" pos="18857" userDrawn="1">
          <p15:clr>
            <a:srgbClr val="A4A3A4"/>
          </p15:clr>
        </p15:guide>
        <p15:guide id="3" orient="horz" pos="17780" userDrawn="1">
          <p15:clr>
            <a:srgbClr val="A4A3A4"/>
          </p15:clr>
        </p15:guide>
        <p15:guide id="4" orient="horz" pos="1280" userDrawn="1">
          <p15:clr>
            <a:srgbClr val="A4A3A4"/>
          </p15:clr>
        </p15:guide>
        <p15:guide id="5" orient="horz" pos="9533" userDrawn="1">
          <p15:clr>
            <a:srgbClr val="A4A3A4"/>
          </p15:clr>
        </p15:guide>
        <p15:guide id="6" pos="198" userDrawn="1">
          <p15:clr>
            <a:srgbClr val="A4A3A4"/>
          </p15:clr>
        </p15:guide>
        <p15:guide id="7" pos="26768" userDrawn="1">
          <p15:clr>
            <a:srgbClr val="A4A3A4"/>
          </p15:clr>
        </p15:guide>
        <p15:guide id="8" pos="25771" userDrawn="1">
          <p15:clr>
            <a:srgbClr val="A4A3A4"/>
          </p15:clr>
        </p15:guide>
        <p15:guide id="9" pos="1186" userDrawn="1">
          <p15:clr>
            <a:srgbClr val="A4A3A4"/>
          </p15:clr>
        </p15:guide>
        <p15:guide id="10" pos="1347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7D56D"/>
    <a:srgbClr val="C9B3FF"/>
    <a:srgbClr val="CAF0CA"/>
    <a:srgbClr val="C8C9C7"/>
    <a:srgbClr val="004877"/>
    <a:srgbClr val="005A97"/>
    <a:srgbClr val="3F80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3" autoAdjust="0"/>
    <p:restoredTop sz="93388" autoAdjust="0"/>
  </p:normalViewPr>
  <p:slideViewPr>
    <p:cSldViewPr snapToGrid="0" snapToObjects="1" showGuides="1">
      <p:cViewPr>
        <p:scale>
          <a:sx n="26" d="100"/>
          <a:sy n="26" d="100"/>
        </p:scale>
        <p:origin x="696" y="112"/>
      </p:cViewPr>
      <p:guideLst>
        <p:guide orient="horz" pos="206"/>
        <p:guide orient="horz" pos="18857"/>
        <p:guide orient="horz" pos="17780"/>
        <p:guide orient="horz" pos="1280"/>
        <p:guide orient="horz" pos="9533"/>
        <p:guide pos="198"/>
        <p:guide pos="26768"/>
        <p:guide pos="25771"/>
        <p:guide pos="1186"/>
        <p:guide pos="1347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4FC11E-7AAA-4801-905A-3BD5DDCA8277}" type="doc">
      <dgm:prSet loTypeId="urn:microsoft.com/office/officeart/2005/8/layout/vList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DEECE0F2-86D2-4EFE-BAC8-9C19B1014FE9}">
      <dgm:prSet custT="1"/>
      <dgm:spPr/>
      <dgm:t>
        <a:bodyPr/>
        <a:lstStyle/>
        <a:p>
          <a:r>
            <a:rPr lang="en-US" sz="3600" dirty="0">
              <a:latin typeface="Arial" panose="020B0604020202020204" pitchFamily="34" charset="0"/>
              <a:cs typeface="Arial" panose="020B0604020202020204" pitchFamily="34" charset="0"/>
            </a:rPr>
            <a:t>Establish a standardized protocol to acquire EEG data across a population of 250 HL infants</a:t>
          </a:r>
        </a:p>
      </dgm:t>
    </dgm:pt>
    <dgm:pt modelId="{DA8BC9F5-6169-4E8B-A24F-1BA2BFDEFFAE}" type="parTrans" cxnId="{EF9E7185-D948-4363-A7C9-75139194F72D}">
      <dgm:prSet/>
      <dgm:spPr/>
      <dgm:t>
        <a:bodyPr/>
        <a:lstStyle/>
        <a:p>
          <a:endParaRPr lang="en-US"/>
        </a:p>
      </dgm:t>
    </dgm:pt>
    <dgm:pt modelId="{D58A3570-1A8C-4AA3-B302-84CC64A893AD}" type="sibTrans" cxnId="{EF9E7185-D948-4363-A7C9-75139194F72D}">
      <dgm:prSet/>
      <dgm:spPr/>
      <dgm:t>
        <a:bodyPr/>
        <a:lstStyle/>
        <a:p>
          <a:endParaRPr lang="en-US"/>
        </a:p>
      </dgm:t>
    </dgm:pt>
    <dgm:pt modelId="{DE5E5D4B-50BA-45ED-B823-986E691DCB89}">
      <dgm:prSet custT="1"/>
      <dgm:spPr/>
      <dgm:t>
        <a:bodyPr/>
        <a:lstStyle/>
        <a:p>
          <a:r>
            <a:rPr lang="en-US" sz="3600" dirty="0">
              <a:latin typeface="Arial" panose="020B0604020202020204" pitchFamily="34" charset="0"/>
              <a:cs typeface="Arial" panose="020B0604020202020204" pitchFamily="34" charset="0"/>
            </a:rPr>
            <a:t>Maximize data quality and retention using a standardized protocol across all sites </a:t>
          </a:r>
        </a:p>
      </dgm:t>
    </dgm:pt>
    <dgm:pt modelId="{94499A2F-EF3C-4A63-917D-761FB01B24C7}" type="parTrans" cxnId="{04DAC89E-A0D4-472E-8B69-FA9A6A0E87B4}">
      <dgm:prSet/>
      <dgm:spPr/>
      <dgm:t>
        <a:bodyPr/>
        <a:lstStyle/>
        <a:p>
          <a:endParaRPr lang="en-US"/>
        </a:p>
      </dgm:t>
    </dgm:pt>
    <dgm:pt modelId="{ACE36159-1FE6-4305-972D-579747BA7B18}" type="sibTrans" cxnId="{04DAC89E-A0D4-472E-8B69-FA9A6A0E87B4}">
      <dgm:prSet/>
      <dgm:spPr/>
      <dgm:t>
        <a:bodyPr/>
        <a:lstStyle/>
        <a:p>
          <a:endParaRPr lang="en-US"/>
        </a:p>
      </dgm:t>
    </dgm:pt>
    <dgm:pt modelId="{14F57455-4334-C045-90D2-8BD4F70B7043}" type="pres">
      <dgm:prSet presAssocID="{424FC11E-7AAA-4801-905A-3BD5DDCA8277}" presName="linear" presStyleCnt="0">
        <dgm:presLayoutVars>
          <dgm:animLvl val="lvl"/>
          <dgm:resizeHandles val="exact"/>
        </dgm:presLayoutVars>
      </dgm:prSet>
      <dgm:spPr/>
    </dgm:pt>
    <dgm:pt modelId="{E08A2FC8-9B5A-CB4A-94EA-E81D448D4A0A}" type="pres">
      <dgm:prSet presAssocID="{DEECE0F2-86D2-4EFE-BAC8-9C19B1014FE9}" presName="parentText" presStyleLbl="node1" presStyleIdx="0" presStyleCnt="2" custLinFactY="-6072" custLinFactNeighborY="-100000">
        <dgm:presLayoutVars>
          <dgm:chMax val="0"/>
          <dgm:bulletEnabled val="1"/>
        </dgm:presLayoutVars>
      </dgm:prSet>
      <dgm:spPr/>
    </dgm:pt>
    <dgm:pt modelId="{3E969E33-6A0F-9C4D-9ADF-9B54761E7701}" type="pres">
      <dgm:prSet presAssocID="{D58A3570-1A8C-4AA3-B302-84CC64A893AD}" presName="spacer" presStyleCnt="0"/>
      <dgm:spPr/>
    </dgm:pt>
    <dgm:pt modelId="{EC0EFCF8-A008-D84D-AD64-B277E2C0414A}" type="pres">
      <dgm:prSet presAssocID="{DE5E5D4B-50BA-45ED-B823-986E691DCB89}" presName="parentText" presStyleLbl="node1" presStyleIdx="1" presStyleCnt="2" custLinFactY="-1470" custLinFactNeighborY="-100000">
        <dgm:presLayoutVars>
          <dgm:chMax val="0"/>
          <dgm:bulletEnabled val="1"/>
        </dgm:presLayoutVars>
      </dgm:prSet>
      <dgm:spPr/>
    </dgm:pt>
  </dgm:ptLst>
  <dgm:cxnLst>
    <dgm:cxn modelId="{7622375F-3BCD-9A46-A6DD-81A23522C105}" type="presOf" srcId="{424FC11E-7AAA-4801-905A-3BD5DDCA8277}" destId="{14F57455-4334-C045-90D2-8BD4F70B7043}" srcOrd="0" destOrd="0" presId="urn:microsoft.com/office/officeart/2005/8/layout/vList2"/>
    <dgm:cxn modelId="{9381E863-0E00-2846-A762-B41C5FA402B6}" type="presOf" srcId="{DEECE0F2-86D2-4EFE-BAC8-9C19B1014FE9}" destId="{E08A2FC8-9B5A-CB4A-94EA-E81D448D4A0A}" srcOrd="0" destOrd="0" presId="urn:microsoft.com/office/officeart/2005/8/layout/vList2"/>
    <dgm:cxn modelId="{EF9E7185-D948-4363-A7C9-75139194F72D}" srcId="{424FC11E-7AAA-4801-905A-3BD5DDCA8277}" destId="{DEECE0F2-86D2-4EFE-BAC8-9C19B1014FE9}" srcOrd="0" destOrd="0" parTransId="{DA8BC9F5-6169-4E8B-A24F-1BA2BFDEFFAE}" sibTransId="{D58A3570-1A8C-4AA3-B302-84CC64A893AD}"/>
    <dgm:cxn modelId="{04DAC89E-A0D4-472E-8B69-FA9A6A0E87B4}" srcId="{424FC11E-7AAA-4801-905A-3BD5DDCA8277}" destId="{DE5E5D4B-50BA-45ED-B823-986E691DCB89}" srcOrd="1" destOrd="0" parTransId="{94499A2F-EF3C-4A63-917D-761FB01B24C7}" sibTransId="{ACE36159-1FE6-4305-972D-579747BA7B18}"/>
    <dgm:cxn modelId="{596B41D8-507A-4C4F-B89E-F4EA1E3A9225}" type="presOf" srcId="{DE5E5D4B-50BA-45ED-B823-986E691DCB89}" destId="{EC0EFCF8-A008-D84D-AD64-B277E2C0414A}" srcOrd="0" destOrd="0" presId="urn:microsoft.com/office/officeart/2005/8/layout/vList2"/>
    <dgm:cxn modelId="{D2D1B09D-18C6-1649-ACDC-6D2E5F5C4FCF}" type="presParOf" srcId="{14F57455-4334-C045-90D2-8BD4F70B7043}" destId="{E08A2FC8-9B5A-CB4A-94EA-E81D448D4A0A}" srcOrd="0" destOrd="0" presId="urn:microsoft.com/office/officeart/2005/8/layout/vList2"/>
    <dgm:cxn modelId="{0050F979-B877-ED41-A722-60BE6EB01E0C}" type="presParOf" srcId="{14F57455-4334-C045-90D2-8BD4F70B7043}" destId="{3E969E33-6A0F-9C4D-9ADF-9B54761E7701}" srcOrd="1" destOrd="0" presId="urn:microsoft.com/office/officeart/2005/8/layout/vList2"/>
    <dgm:cxn modelId="{61F99460-6706-9E42-B54C-B950EDCC3F17}" type="presParOf" srcId="{14F57455-4334-C045-90D2-8BD4F70B7043}" destId="{EC0EFCF8-A008-D84D-AD64-B277E2C0414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234E13-32E1-4292-AD08-435BC9718EF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205F336D-7DEF-42FC-B143-89FEEE094EC9}">
      <dgm:prSet/>
      <dgm:spPr/>
      <dgm:t>
        <a:bodyPr/>
        <a:lstStyle/>
        <a:p>
          <a:pPr>
            <a:defRPr cap="all"/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All sites varied with EEG data collection expertise</a:t>
          </a:r>
        </a:p>
      </dgm:t>
    </dgm:pt>
    <dgm:pt modelId="{092D451D-DDF2-46E1-93DE-9AE89CAE55AC}" type="parTrans" cxnId="{136375BC-4EFC-4ACC-9BBB-99A173CF04DA}">
      <dgm:prSet/>
      <dgm:spPr/>
      <dgm:t>
        <a:bodyPr/>
        <a:lstStyle/>
        <a:p>
          <a:endParaRPr lang="en-US"/>
        </a:p>
      </dgm:t>
    </dgm:pt>
    <dgm:pt modelId="{67073018-0A81-4B89-A9E1-EB62F71A20A3}" type="sibTrans" cxnId="{136375BC-4EFC-4ACC-9BBB-99A173CF04DA}">
      <dgm:prSet/>
      <dgm:spPr/>
      <dgm:t>
        <a:bodyPr/>
        <a:lstStyle/>
        <a:p>
          <a:endParaRPr lang="en-US"/>
        </a:p>
      </dgm:t>
    </dgm:pt>
    <dgm:pt modelId="{03BA44A5-8036-430C-855B-ECC1A6BDC91A}">
      <dgm:prSet/>
      <dgm:spPr/>
      <dgm:t>
        <a:bodyPr/>
        <a:lstStyle/>
        <a:p>
          <a:pPr>
            <a:defRPr cap="all"/>
          </a:pPr>
          <a:r>
            <a:rPr lang="en-US" dirty="0"/>
            <a:t>Variability across each lab’s available technology </a:t>
          </a:r>
        </a:p>
      </dgm:t>
    </dgm:pt>
    <dgm:pt modelId="{A3AE0814-88BB-42CD-A331-4F1E34D3273A}" type="parTrans" cxnId="{EC140399-5B76-4F70-8294-A16701B00EA3}">
      <dgm:prSet/>
      <dgm:spPr/>
      <dgm:t>
        <a:bodyPr/>
        <a:lstStyle/>
        <a:p>
          <a:endParaRPr lang="en-US"/>
        </a:p>
      </dgm:t>
    </dgm:pt>
    <dgm:pt modelId="{646A8805-A5E6-486E-8BAB-882E818A4790}" type="sibTrans" cxnId="{EC140399-5B76-4F70-8294-A16701B00EA3}">
      <dgm:prSet/>
      <dgm:spPr/>
      <dgm:t>
        <a:bodyPr/>
        <a:lstStyle/>
        <a:p>
          <a:endParaRPr lang="en-US"/>
        </a:p>
      </dgm:t>
    </dgm:pt>
    <dgm:pt modelId="{5EB9EA58-9627-47FA-88D2-2E9075972ABC}">
      <dgm:prSet/>
      <dgm:spPr/>
      <dgm:t>
        <a:bodyPr/>
        <a:lstStyle/>
        <a:p>
          <a:pPr>
            <a:defRPr cap="all"/>
          </a:pPr>
          <a:r>
            <a:rPr lang="en-US" dirty="0"/>
            <a:t>Time sensitive and valuable population </a:t>
          </a:r>
        </a:p>
      </dgm:t>
    </dgm:pt>
    <dgm:pt modelId="{8FED15FF-B253-47C6-B53B-E404F01780AD}" type="parTrans" cxnId="{758E7C35-D699-458F-9D4F-D9D09011468B}">
      <dgm:prSet/>
      <dgm:spPr/>
      <dgm:t>
        <a:bodyPr/>
        <a:lstStyle/>
        <a:p>
          <a:endParaRPr lang="en-US"/>
        </a:p>
      </dgm:t>
    </dgm:pt>
    <dgm:pt modelId="{D0633F20-1C5F-44FA-AAD1-9D5B5EB6AFCC}" type="sibTrans" cxnId="{758E7C35-D699-458F-9D4F-D9D09011468B}">
      <dgm:prSet/>
      <dgm:spPr/>
      <dgm:t>
        <a:bodyPr/>
        <a:lstStyle/>
        <a:p>
          <a:endParaRPr lang="en-US"/>
        </a:p>
      </dgm:t>
    </dgm:pt>
    <dgm:pt modelId="{2259F07E-AB24-41F8-BA68-CAC038DF4383}" type="pres">
      <dgm:prSet presAssocID="{28234E13-32E1-4292-AD08-435BC9718EFB}" presName="root" presStyleCnt="0">
        <dgm:presLayoutVars>
          <dgm:dir/>
          <dgm:resizeHandles val="exact"/>
        </dgm:presLayoutVars>
      </dgm:prSet>
      <dgm:spPr/>
    </dgm:pt>
    <dgm:pt modelId="{E2B7E391-2DDF-4E27-A62C-5660B2D72C08}" type="pres">
      <dgm:prSet presAssocID="{205F336D-7DEF-42FC-B143-89FEEE094EC9}" presName="compNode" presStyleCnt="0"/>
      <dgm:spPr/>
    </dgm:pt>
    <dgm:pt modelId="{6A8B4E57-AFFA-4C23-B737-A5DD29B07E2F}" type="pres">
      <dgm:prSet presAssocID="{205F336D-7DEF-42FC-B143-89FEEE094EC9}" presName="iconBgRect" presStyleLbl="bgShp" presStyleIdx="0" presStyleCnt="3"/>
      <dgm:spPr/>
    </dgm:pt>
    <dgm:pt modelId="{A19D9068-490C-4980-97F8-276D127B90CB}" type="pres">
      <dgm:prSet presAssocID="{205F336D-7DEF-42FC-B143-89FEEE094EC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3FF724A5-8726-42D1-BA34-42109245334F}" type="pres">
      <dgm:prSet presAssocID="{205F336D-7DEF-42FC-B143-89FEEE094EC9}" presName="spaceRect" presStyleCnt="0"/>
      <dgm:spPr/>
    </dgm:pt>
    <dgm:pt modelId="{A92571BD-9A2B-400E-9886-58C19D0214AC}" type="pres">
      <dgm:prSet presAssocID="{205F336D-7DEF-42FC-B143-89FEEE094EC9}" presName="textRect" presStyleLbl="revTx" presStyleIdx="0" presStyleCnt="3">
        <dgm:presLayoutVars>
          <dgm:chMax val="1"/>
          <dgm:chPref val="1"/>
        </dgm:presLayoutVars>
      </dgm:prSet>
      <dgm:spPr/>
    </dgm:pt>
    <dgm:pt modelId="{1CA203F7-5951-4101-A414-405F840A7282}" type="pres">
      <dgm:prSet presAssocID="{67073018-0A81-4B89-A9E1-EB62F71A20A3}" presName="sibTrans" presStyleCnt="0"/>
      <dgm:spPr/>
    </dgm:pt>
    <dgm:pt modelId="{B9DA6BEC-D758-458D-8577-92C97A1DA03D}" type="pres">
      <dgm:prSet presAssocID="{03BA44A5-8036-430C-855B-ECC1A6BDC91A}" presName="compNode" presStyleCnt="0"/>
      <dgm:spPr/>
    </dgm:pt>
    <dgm:pt modelId="{48B41958-534F-4007-A961-88732B503058}" type="pres">
      <dgm:prSet presAssocID="{03BA44A5-8036-430C-855B-ECC1A6BDC91A}" presName="iconBgRect" presStyleLbl="bgShp" presStyleIdx="1" presStyleCnt="3"/>
      <dgm:spPr/>
    </dgm:pt>
    <dgm:pt modelId="{F3FED146-3DF6-4E37-97EE-EF93750B48BA}" type="pres">
      <dgm:prSet presAssocID="{03BA44A5-8036-430C-855B-ECC1A6BDC91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ask"/>
        </a:ext>
      </dgm:extLst>
    </dgm:pt>
    <dgm:pt modelId="{D3FE8C19-941B-45E6-A31A-63823249D2D2}" type="pres">
      <dgm:prSet presAssocID="{03BA44A5-8036-430C-855B-ECC1A6BDC91A}" presName="spaceRect" presStyleCnt="0"/>
      <dgm:spPr/>
    </dgm:pt>
    <dgm:pt modelId="{11DA41A3-3FF2-4A69-861E-002C135FFD46}" type="pres">
      <dgm:prSet presAssocID="{03BA44A5-8036-430C-855B-ECC1A6BDC91A}" presName="textRect" presStyleLbl="revTx" presStyleIdx="1" presStyleCnt="3">
        <dgm:presLayoutVars>
          <dgm:chMax val="1"/>
          <dgm:chPref val="1"/>
        </dgm:presLayoutVars>
      </dgm:prSet>
      <dgm:spPr/>
    </dgm:pt>
    <dgm:pt modelId="{E4132DB6-D534-4F69-B36F-F4F9B947E248}" type="pres">
      <dgm:prSet presAssocID="{646A8805-A5E6-486E-8BAB-882E818A4790}" presName="sibTrans" presStyleCnt="0"/>
      <dgm:spPr/>
    </dgm:pt>
    <dgm:pt modelId="{EF8A399B-4E91-4F30-B1A5-9B78AD5EC1E0}" type="pres">
      <dgm:prSet presAssocID="{5EB9EA58-9627-47FA-88D2-2E9075972ABC}" presName="compNode" presStyleCnt="0"/>
      <dgm:spPr/>
    </dgm:pt>
    <dgm:pt modelId="{0DCA3E98-B97E-40A7-96FE-A7439A59FCC8}" type="pres">
      <dgm:prSet presAssocID="{5EB9EA58-9627-47FA-88D2-2E9075972ABC}" presName="iconBgRect" presStyleLbl="bgShp" presStyleIdx="2" presStyleCnt="3"/>
      <dgm:spPr/>
    </dgm:pt>
    <dgm:pt modelId="{1F60CD33-73F9-421E-8E39-01F7A628BE9E}" type="pres">
      <dgm:prSet presAssocID="{5EB9EA58-9627-47FA-88D2-2E9075972AB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DC5041CB-E9B8-4666-ABBE-D7F9FE94CBE9}" type="pres">
      <dgm:prSet presAssocID="{5EB9EA58-9627-47FA-88D2-2E9075972ABC}" presName="spaceRect" presStyleCnt="0"/>
      <dgm:spPr/>
    </dgm:pt>
    <dgm:pt modelId="{775AB6E6-59F7-456F-B5EF-6FE083F66B66}" type="pres">
      <dgm:prSet presAssocID="{5EB9EA58-9627-47FA-88D2-2E9075972ABC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112C7602-FF7B-9747-B812-9A6677616090}" type="presOf" srcId="{03BA44A5-8036-430C-855B-ECC1A6BDC91A}" destId="{11DA41A3-3FF2-4A69-861E-002C135FFD46}" srcOrd="0" destOrd="0" presId="urn:microsoft.com/office/officeart/2018/5/layout/IconCircleLabelList"/>
    <dgm:cxn modelId="{758E7C35-D699-458F-9D4F-D9D09011468B}" srcId="{28234E13-32E1-4292-AD08-435BC9718EFB}" destId="{5EB9EA58-9627-47FA-88D2-2E9075972ABC}" srcOrd="2" destOrd="0" parTransId="{8FED15FF-B253-47C6-B53B-E404F01780AD}" sibTransId="{D0633F20-1C5F-44FA-AAD1-9D5B5EB6AFCC}"/>
    <dgm:cxn modelId="{3B8C6F63-C9EB-8448-A71A-D9C18082EB43}" type="presOf" srcId="{205F336D-7DEF-42FC-B143-89FEEE094EC9}" destId="{A92571BD-9A2B-400E-9886-58C19D0214AC}" srcOrd="0" destOrd="0" presId="urn:microsoft.com/office/officeart/2018/5/layout/IconCircleLabelList"/>
    <dgm:cxn modelId="{704B556F-009A-E94D-9FCD-924773722F41}" type="presOf" srcId="{28234E13-32E1-4292-AD08-435BC9718EFB}" destId="{2259F07E-AB24-41F8-BA68-CAC038DF4383}" srcOrd="0" destOrd="0" presId="urn:microsoft.com/office/officeart/2018/5/layout/IconCircleLabelList"/>
    <dgm:cxn modelId="{EC140399-5B76-4F70-8294-A16701B00EA3}" srcId="{28234E13-32E1-4292-AD08-435BC9718EFB}" destId="{03BA44A5-8036-430C-855B-ECC1A6BDC91A}" srcOrd="1" destOrd="0" parTransId="{A3AE0814-88BB-42CD-A331-4F1E34D3273A}" sibTransId="{646A8805-A5E6-486E-8BAB-882E818A4790}"/>
    <dgm:cxn modelId="{136375BC-4EFC-4ACC-9BBB-99A173CF04DA}" srcId="{28234E13-32E1-4292-AD08-435BC9718EFB}" destId="{205F336D-7DEF-42FC-B143-89FEEE094EC9}" srcOrd="0" destOrd="0" parTransId="{092D451D-DDF2-46E1-93DE-9AE89CAE55AC}" sibTransId="{67073018-0A81-4B89-A9E1-EB62F71A20A3}"/>
    <dgm:cxn modelId="{D0058AFE-9F13-5F44-AB0F-521DFEA1A320}" type="presOf" srcId="{5EB9EA58-9627-47FA-88D2-2E9075972ABC}" destId="{775AB6E6-59F7-456F-B5EF-6FE083F66B66}" srcOrd="0" destOrd="0" presId="urn:microsoft.com/office/officeart/2018/5/layout/IconCircleLabelList"/>
    <dgm:cxn modelId="{5C6493D4-DB48-D04C-966E-D0A8EF7EB051}" type="presParOf" srcId="{2259F07E-AB24-41F8-BA68-CAC038DF4383}" destId="{E2B7E391-2DDF-4E27-A62C-5660B2D72C08}" srcOrd="0" destOrd="0" presId="urn:microsoft.com/office/officeart/2018/5/layout/IconCircleLabelList"/>
    <dgm:cxn modelId="{46904FFD-C2C6-1143-8BF0-E089BA2ADC79}" type="presParOf" srcId="{E2B7E391-2DDF-4E27-A62C-5660B2D72C08}" destId="{6A8B4E57-AFFA-4C23-B737-A5DD29B07E2F}" srcOrd="0" destOrd="0" presId="urn:microsoft.com/office/officeart/2018/5/layout/IconCircleLabelList"/>
    <dgm:cxn modelId="{FE6E14BF-BA61-AB48-B4AE-16EAB76C1FDB}" type="presParOf" srcId="{E2B7E391-2DDF-4E27-A62C-5660B2D72C08}" destId="{A19D9068-490C-4980-97F8-276D127B90CB}" srcOrd="1" destOrd="0" presId="urn:microsoft.com/office/officeart/2018/5/layout/IconCircleLabelList"/>
    <dgm:cxn modelId="{2373EECC-8478-AE44-B646-AB04AF554D68}" type="presParOf" srcId="{E2B7E391-2DDF-4E27-A62C-5660B2D72C08}" destId="{3FF724A5-8726-42D1-BA34-42109245334F}" srcOrd="2" destOrd="0" presId="urn:microsoft.com/office/officeart/2018/5/layout/IconCircleLabelList"/>
    <dgm:cxn modelId="{4817D5BD-C8E5-A742-A44F-98EA1E092051}" type="presParOf" srcId="{E2B7E391-2DDF-4E27-A62C-5660B2D72C08}" destId="{A92571BD-9A2B-400E-9886-58C19D0214AC}" srcOrd="3" destOrd="0" presId="urn:microsoft.com/office/officeart/2018/5/layout/IconCircleLabelList"/>
    <dgm:cxn modelId="{27267A89-1A81-B84F-BCAB-F429FE11C124}" type="presParOf" srcId="{2259F07E-AB24-41F8-BA68-CAC038DF4383}" destId="{1CA203F7-5951-4101-A414-405F840A7282}" srcOrd="1" destOrd="0" presId="urn:microsoft.com/office/officeart/2018/5/layout/IconCircleLabelList"/>
    <dgm:cxn modelId="{150BCEE4-234D-4A42-81C1-0409BB21D42C}" type="presParOf" srcId="{2259F07E-AB24-41F8-BA68-CAC038DF4383}" destId="{B9DA6BEC-D758-458D-8577-92C97A1DA03D}" srcOrd="2" destOrd="0" presId="urn:microsoft.com/office/officeart/2018/5/layout/IconCircleLabelList"/>
    <dgm:cxn modelId="{9DEE50AF-0E74-1A49-B314-74BA80979989}" type="presParOf" srcId="{B9DA6BEC-D758-458D-8577-92C97A1DA03D}" destId="{48B41958-534F-4007-A961-88732B503058}" srcOrd="0" destOrd="0" presId="urn:microsoft.com/office/officeart/2018/5/layout/IconCircleLabelList"/>
    <dgm:cxn modelId="{2CF79FF5-D264-D842-A5E9-D3A3110D2AB7}" type="presParOf" srcId="{B9DA6BEC-D758-458D-8577-92C97A1DA03D}" destId="{F3FED146-3DF6-4E37-97EE-EF93750B48BA}" srcOrd="1" destOrd="0" presId="urn:microsoft.com/office/officeart/2018/5/layout/IconCircleLabelList"/>
    <dgm:cxn modelId="{C3641848-AF0A-5B4B-8FF8-FD8377B06030}" type="presParOf" srcId="{B9DA6BEC-D758-458D-8577-92C97A1DA03D}" destId="{D3FE8C19-941B-45E6-A31A-63823249D2D2}" srcOrd="2" destOrd="0" presId="urn:microsoft.com/office/officeart/2018/5/layout/IconCircleLabelList"/>
    <dgm:cxn modelId="{D991AF47-1C34-5C4D-A60C-9BC056D9DF67}" type="presParOf" srcId="{B9DA6BEC-D758-458D-8577-92C97A1DA03D}" destId="{11DA41A3-3FF2-4A69-861E-002C135FFD46}" srcOrd="3" destOrd="0" presId="urn:microsoft.com/office/officeart/2018/5/layout/IconCircleLabelList"/>
    <dgm:cxn modelId="{A4BE7E50-0110-8147-9E08-BA67F4BC2877}" type="presParOf" srcId="{2259F07E-AB24-41F8-BA68-CAC038DF4383}" destId="{E4132DB6-D534-4F69-B36F-F4F9B947E248}" srcOrd="3" destOrd="0" presId="urn:microsoft.com/office/officeart/2018/5/layout/IconCircleLabelList"/>
    <dgm:cxn modelId="{74FB1387-52D9-B945-9FC6-E9EED27E4CB0}" type="presParOf" srcId="{2259F07E-AB24-41F8-BA68-CAC038DF4383}" destId="{EF8A399B-4E91-4F30-B1A5-9B78AD5EC1E0}" srcOrd="4" destOrd="0" presId="urn:microsoft.com/office/officeart/2018/5/layout/IconCircleLabelList"/>
    <dgm:cxn modelId="{62B75099-276E-2041-B1C9-8F2C41686FA7}" type="presParOf" srcId="{EF8A399B-4E91-4F30-B1A5-9B78AD5EC1E0}" destId="{0DCA3E98-B97E-40A7-96FE-A7439A59FCC8}" srcOrd="0" destOrd="0" presId="urn:microsoft.com/office/officeart/2018/5/layout/IconCircleLabelList"/>
    <dgm:cxn modelId="{DDDA2110-46DF-A946-8D45-223DF1856061}" type="presParOf" srcId="{EF8A399B-4E91-4F30-B1A5-9B78AD5EC1E0}" destId="{1F60CD33-73F9-421E-8E39-01F7A628BE9E}" srcOrd="1" destOrd="0" presId="urn:microsoft.com/office/officeart/2018/5/layout/IconCircleLabelList"/>
    <dgm:cxn modelId="{7FDDBD40-21F9-E545-8B59-DCFACE8BED6F}" type="presParOf" srcId="{EF8A399B-4E91-4F30-B1A5-9B78AD5EC1E0}" destId="{DC5041CB-E9B8-4666-ABBE-D7F9FE94CBE9}" srcOrd="2" destOrd="0" presId="urn:microsoft.com/office/officeart/2018/5/layout/IconCircleLabelList"/>
    <dgm:cxn modelId="{C86762DB-30FA-C145-A4BB-F6DD5AC800E1}" type="presParOf" srcId="{EF8A399B-4E91-4F30-B1A5-9B78AD5EC1E0}" destId="{775AB6E6-59F7-456F-B5EF-6FE083F66B66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4E15A6-BD19-4F3C-86ED-606DE3D61903}" type="doc">
      <dgm:prSet loTypeId="urn:microsoft.com/office/officeart/2016/7/layout/HorizontalActionList" loCatId="List" qsTypeId="urn:microsoft.com/office/officeart/2005/8/quickstyle/simple1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97FE42DA-C1AC-41FB-99E4-0D5E4F712EBA}">
      <dgm:prSet/>
      <dgm:spPr/>
      <dgm:t>
        <a:bodyPr/>
        <a:lstStyle/>
        <a:p>
          <a:r>
            <a:rPr lang="en-US" dirty="0"/>
            <a:t>Establish</a:t>
          </a:r>
        </a:p>
      </dgm:t>
    </dgm:pt>
    <dgm:pt modelId="{AA941097-67A6-4F66-AE63-9FCCC6758C81}" type="parTrans" cxnId="{018D801A-E875-423D-A13F-791E96CACD67}">
      <dgm:prSet/>
      <dgm:spPr/>
      <dgm:t>
        <a:bodyPr/>
        <a:lstStyle/>
        <a:p>
          <a:endParaRPr lang="en-US"/>
        </a:p>
      </dgm:t>
    </dgm:pt>
    <dgm:pt modelId="{F42ECC9D-68AD-478A-A2F8-7FDA9D1FA952}" type="sibTrans" cxnId="{018D801A-E875-423D-A13F-791E96CACD67}">
      <dgm:prSet/>
      <dgm:spPr/>
      <dgm:t>
        <a:bodyPr/>
        <a:lstStyle/>
        <a:p>
          <a:endParaRPr lang="en-US"/>
        </a:p>
      </dgm:t>
    </dgm:pt>
    <dgm:pt modelId="{1FA1930A-F925-4E06-9540-571B3037FBEC}">
      <dgm:prSet/>
      <dgm:spPr/>
      <dgm:t>
        <a:bodyPr/>
        <a:lstStyle/>
        <a:p>
          <a:r>
            <a:rPr lang="en-US"/>
            <a:t>Clearly establish best practices for EEG</a:t>
          </a:r>
        </a:p>
      </dgm:t>
    </dgm:pt>
    <dgm:pt modelId="{C26A49D7-07D8-4573-B990-FC93C0AB6F6F}" type="parTrans" cxnId="{495C1310-428B-4421-A5FB-EB1ECC5864EC}">
      <dgm:prSet/>
      <dgm:spPr/>
      <dgm:t>
        <a:bodyPr/>
        <a:lstStyle/>
        <a:p>
          <a:endParaRPr lang="en-US"/>
        </a:p>
      </dgm:t>
    </dgm:pt>
    <dgm:pt modelId="{DAB74EE0-69D6-4AB3-B374-31A75AD8C6DD}" type="sibTrans" cxnId="{495C1310-428B-4421-A5FB-EB1ECC5864EC}">
      <dgm:prSet/>
      <dgm:spPr/>
      <dgm:t>
        <a:bodyPr/>
        <a:lstStyle/>
        <a:p>
          <a:endParaRPr lang="en-US"/>
        </a:p>
      </dgm:t>
    </dgm:pt>
    <dgm:pt modelId="{F911BEFD-E192-4DAF-86B6-A218E0DE5CD6}">
      <dgm:prSet/>
      <dgm:spPr/>
      <dgm:t>
        <a:bodyPr/>
        <a:lstStyle/>
        <a:p>
          <a:r>
            <a:rPr lang="en-US"/>
            <a:t>Demonstrate</a:t>
          </a:r>
        </a:p>
      </dgm:t>
    </dgm:pt>
    <dgm:pt modelId="{585BD6D9-46C3-4AD6-8C78-7B3874ABEBC0}" type="parTrans" cxnId="{357F9EA6-FA22-47CF-92CB-7FA11331165D}">
      <dgm:prSet/>
      <dgm:spPr/>
      <dgm:t>
        <a:bodyPr/>
        <a:lstStyle/>
        <a:p>
          <a:endParaRPr lang="en-US"/>
        </a:p>
      </dgm:t>
    </dgm:pt>
    <dgm:pt modelId="{058002AC-622E-472C-8EDB-4FE2F474BB73}" type="sibTrans" cxnId="{357F9EA6-FA22-47CF-92CB-7FA11331165D}">
      <dgm:prSet/>
      <dgm:spPr/>
      <dgm:t>
        <a:bodyPr/>
        <a:lstStyle/>
        <a:p>
          <a:endParaRPr lang="en-US"/>
        </a:p>
      </dgm:t>
    </dgm:pt>
    <dgm:pt modelId="{22A4FC49-08CB-4ACF-A8E0-0E9EB9503AD7}">
      <dgm:prSet/>
      <dgm:spPr/>
      <dgm:t>
        <a:bodyPr/>
        <a:lstStyle/>
        <a:p>
          <a:r>
            <a:rPr lang="en-US" dirty="0"/>
            <a:t>Demonstrate detailed techniques to maximize data quality</a:t>
          </a:r>
        </a:p>
      </dgm:t>
    </dgm:pt>
    <dgm:pt modelId="{92C174FA-6C5D-4E95-8A36-9DF188F0335B}" type="parTrans" cxnId="{74F4D4B5-B0CB-426B-883E-F983C4635B61}">
      <dgm:prSet/>
      <dgm:spPr/>
      <dgm:t>
        <a:bodyPr/>
        <a:lstStyle/>
        <a:p>
          <a:endParaRPr lang="en-US"/>
        </a:p>
      </dgm:t>
    </dgm:pt>
    <dgm:pt modelId="{F183BD64-756B-4260-8236-5EC9AB4DAB08}" type="sibTrans" cxnId="{74F4D4B5-B0CB-426B-883E-F983C4635B61}">
      <dgm:prSet/>
      <dgm:spPr/>
      <dgm:t>
        <a:bodyPr/>
        <a:lstStyle/>
        <a:p>
          <a:endParaRPr lang="en-US"/>
        </a:p>
      </dgm:t>
    </dgm:pt>
    <dgm:pt modelId="{E013A16D-5119-4494-AF42-DA8B6D380A1C}">
      <dgm:prSet/>
      <dgm:spPr/>
      <dgm:t>
        <a:bodyPr/>
        <a:lstStyle/>
        <a:p>
          <a:r>
            <a:rPr lang="en-US"/>
            <a:t>Provide</a:t>
          </a:r>
        </a:p>
      </dgm:t>
    </dgm:pt>
    <dgm:pt modelId="{7C4B4F1C-B334-486B-8B6D-F8A1E1BFBB0F}" type="parTrans" cxnId="{2F6E976B-6091-411B-B979-114654A5FC46}">
      <dgm:prSet/>
      <dgm:spPr/>
      <dgm:t>
        <a:bodyPr/>
        <a:lstStyle/>
        <a:p>
          <a:endParaRPr lang="en-US"/>
        </a:p>
      </dgm:t>
    </dgm:pt>
    <dgm:pt modelId="{C25A87F9-EE15-4A37-AAA8-CE411806AF80}" type="sibTrans" cxnId="{2F6E976B-6091-411B-B979-114654A5FC46}">
      <dgm:prSet/>
      <dgm:spPr/>
      <dgm:t>
        <a:bodyPr/>
        <a:lstStyle/>
        <a:p>
          <a:endParaRPr lang="en-US"/>
        </a:p>
      </dgm:t>
    </dgm:pt>
    <dgm:pt modelId="{4E6C6DD9-EED9-4805-9B9C-D3E8F92A1004}">
      <dgm:prSet/>
      <dgm:spPr/>
      <dgm:t>
        <a:bodyPr/>
        <a:lstStyle/>
        <a:p>
          <a:r>
            <a:rPr lang="en-US" dirty="0"/>
            <a:t>Provide strategies to promote comfort and ease of participation for infants and families. </a:t>
          </a:r>
        </a:p>
      </dgm:t>
    </dgm:pt>
    <dgm:pt modelId="{B4B1BE3C-5400-44D5-AB9C-CDB53619480E}" type="parTrans" cxnId="{D0E81DED-8AED-473F-A61A-C4B79596BA6E}">
      <dgm:prSet/>
      <dgm:spPr/>
      <dgm:t>
        <a:bodyPr/>
        <a:lstStyle/>
        <a:p>
          <a:endParaRPr lang="en-US"/>
        </a:p>
      </dgm:t>
    </dgm:pt>
    <dgm:pt modelId="{22FEB1E3-3F5F-47B1-BD09-166058401476}" type="sibTrans" cxnId="{D0E81DED-8AED-473F-A61A-C4B79596BA6E}">
      <dgm:prSet/>
      <dgm:spPr/>
      <dgm:t>
        <a:bodyPr/>
        <a:lstStyle/>
        <a:p>
          <a:endParaRPr lang="en-US"/>
        </a:p>
      </dgm:t>
    </dgm:pt>
    <dgm:pt modelId="{34405AA3-4F1E-6541-B7F2-53E08B787E25}" type="pres">
      <dgm:prSet presAssocID="{624E15A6-BD19-4F3C-86ED-606DE3D61903}" presName="Name0" presStyleCnt="0">
        <dgm:presLayoutVars>
          <dgm:dir/>
          <dgm:animLvl val="lvl"/>
          <dgm:resizeHandles val="exact"/>
        </dgm:presLayoutVars>
      </dgm:prSet>
      <dgm:spPr/>
    </dgm:pt>
    <dgm:pt modelId="{3B160574-D709-E54B-AA0D-8C3AC515102C}" type="pres">
      <dgm:prSet presAssocID="{97FE42DA-C1AC-41FB-99E4-0D5E4F712EBA}" presName="composite" presStyleCnt="0"/>
      <dgm:spPr/>
    </dgm:pt>
    <dgm:pt modelId="{3EFD1622-0054-A14D-91A0-EDEECFEEC22A}" type="pres">
      <dgm:prSet presAssocID="{97FE42DA-C1AC-41FB-99E4-0D5E4F712EBA}" presName="parTx" presStyleLbl="alignNode1" presStyleIdx="0" presStyleCnt="3">
        <dgm:presLayoutVars>
          <dgm:chMax val="0"/>
          <dgm:chPref val="0"/>
        </dgm:presLayoutVars>
      </dgm:prSet>
      <dgm:spPr/>
    </dgm:pt>
    <dgm:pt modelId="{A9E5013C-5DB5-FA40-B0E5-17D85710CEB4}" type="pres">
      <dgm:prSet presAssocID="{97FE42DA-C1AC-41FB-99E4-0D5E4F712EBA}" presName="desTx" presStyleLbl="alignAccFollowNode1" presStyleIdx="0" presStyleCnt="3">
        <dgm:presLayoutVars/>
      </dgm:prSet>
      <dgm:spPr/>
    </dgm:pt>
    <dgm:pt modelId="{A8130DA3-912A-EC48-A7C8-63DAACC8C354}" type="pres">
      <dgm:prSet presAssocID="{F42ECC9D-68AD-478A-A2F8-7FDA9D1FA952}" presName="space" presStyleCnt="0"/>
      <dgm:spPr/>
    </dgm:pt>
    <dgm:pt modelId="{5FAAC0A0-396F-B043-B755-89A40F61573B}" type="pres">
      <dgm:prSet presAssocID="{F911BEFD-E192-4DAF-86B6-A218E0DE5CD6}" presName="composite" presStyleCnt="0"/>
      <dgm:spPr/>
    </dgm:pt>
    <dgm:pt modelId="{BFC25F24-87C9-2D4D-87D0-990DAFD253B9}" type="pres">
      <dgm:prSet presAssocID="{F911BEFD-E192-4DAF-86B6-A218E0DE5CD6}" presName="parTx" presStyleLbl="alignNode1" presStyleIdx="1" presStyleCnt="3">
        <dgm:presLayoutVars>
          <dgm:chMax val="0"/>
          <dgm:chPref val="0"/>
        </dgm:presLayoutVars>
      </dgm:prSet>
      <dgm:spPr/>
    </dgm:pt>
    <dgm:pt modelId="{C4F91501-5A25-184E-B6C7-A3766A0E9A71}" type="pres">
      <dgm:prSet presAssocID="{F911BEFD-E192-4DAF-86B6-A218E0DE5CD6}" presName="desTx" presStyleLbl="alignAccFollowNode1" presStyleIdx="1" presStyleCnt="3">
        <dgm:presLayoutVars/>
      </dgm:prSet>
      <dgm:spPr/>
    </dgm:pt>
    <dgm:pt modelId="{639EEE71-75DE-9342-97EE-6920404B38A4}" type="pres">
      <dgm:prSet presAssocID="{058002AC-622E-472C-8EDB-4FE2F474BB73}" presName="space" presStyleCnt="0"/>
      <dgm:spPr/>
    </dgm:pt>
    <dgm:pt modelId="{AE3794C8-C061-6743-885A-E6C27D9B0DB7}" type="pres">
      <dgm:prSet presAssocID="{E013A16D-5119-4494-AF42-DA8B6D380A1C}" presName="composite" presStyleCnt="0"/>
      <dgm:spPr/>
    </dgm:pt>
    <dgm:pt modelId="{11247FF7-A570-BF43-9AD2-8115D946C2DB}" type="pres">
      <dgm:prSet presAssocID="{E013A16D-5119-4494-AF42-DA8B6D380A1C}" presName="parTx" presStyleLbl="alignNode1" presStyleIdx="2" presStyleCnt="3">
        <dgm:presLayoutVars>
          <dgm:chMax val="0"/>
          <dgm:chPref val="0"/>
        </dgm:presLayoutVars>
      </dgm:prSet>
      <dgm:spPr/>
    </dgm:pt>
    <dgm:pt modelId="{160B0E0F-815F-A34F-B2D4-5EA96253052D}" type="pres">
      <dgm:prSet presAssocID="{E013A16D-5119-4494-AF42-DA8B6D380A1C}" presName="desTx" presStyleLbl="alignAccFollowNode1" presStyleIdx="2" presStyleCnt="3">
        <dgm:presLayoutVars/>
      </dgm:prSet>
      <dgm:spPr/>
    </dgm:pt>
  </dgm:ptLst>
  <dgm:cxnLst>
    <dgm:cxn modelId="{495C1310-428B-4421-A5FB-EB1ECC5864EC}" srcId="{97FE42DA-C1AC-41FB-99E4-0D5E4F712EBA}" destId="{1FA1930A-F925-4E06-9540-571B3037FBEC}" srcOrd="0" destOrd="0" parTransId="{C26A49D7-07D8-4573-B990-FC93C0AB6F6F}" sibTransId="{DAB74EE0-69D6-4AB3-B374-31A75AD8C6DD}"/>
    <dgm:cxn modelId="{018D801A-E875-423D-A13F-791E96CACD67}" srcId="{624E15A6-BD19-4F3C-86ED-606DE3D61903}" destId="{97FE42DA-C1AC-41FB-99E4-0D5E4F712EBA}" srcOrd="0" destOrd="0" parTransId="{AA941097-67A6-4F66-AE63-9FCCC6758C81}" sibTransId="{F42ECC9D-68AD-478A-A2F8-7FDA9D1FA952}"/>
    <dgm:cxn modelId="{F3600F36-E5F6-3744-AEE3-A01354FD8712}" type="presOf" srcId="{22A4FC49-08CB-4ACF-A8E0-0E9EB9503AD7}" destId="{C4F91501-5A25-184E-B6C7-A3766A0E9A71}" srcOrd="0" destOrd="0" presId="urn:microsoft.com/office/officeart/2016/7/layout/HorizontalActionList"/>
    <dgm:cxn modelId="{ABD5723E-4DD0-5D41-AC1A-DC91DD5748F7}" type="presOf" srcId="{97FE42DA-C1AC-41FB-99E4-0D5E4F712EBA}" destId="{3EFD1622-0054-A14D-91A0-EDEECFEEC22A}" srcOrd="0" destOrd="0" presId="urn:microsoft.com/office/officeart/2016/7/layout/HorizontalActionList"/>
    <dgm:cxn modelId="{1123BC45-8D48-5040-A1E6-BA57529564A4}" type="presOf" srcId="{F911BEFD-E192-4DAF-86B6-A218E0DE5CD6}" destId="{BFC25F24-87C9-2D4D-87D0-990DAFD253B9}" srcOrd="0" destOrd="0" presId="urn:microsoft.com/office/officeart/2016/7/layout/HorizontalActionList"/>
    <dgm:cxn modelId="{2F6E976B-6091-411B-B979-114654A5FC46}" srcId="{624E15A6-BD19-4F3C-86ED-606DE3D61903}" destId="{E013A16D-5119-4494-AF42-DA8B6D380A1C}" srcOrd="2" destOrd="0" parTransId="{7C4B4F1C-B334-486B-8B6D-F8A1E1BFBB0F}" sibTransId="{C25A87F9-EE15-4A37-AAA8-CE411806AF80}"/>
    <dgm:cxn modelId="{7CEDDE9F-4D73-A14A-9953-FEF27D7034D5}" type="presOf" srcId="{4E6C6DD9-EED9-4805-9B9C-D3E8F92A1004}" destId="{160B0E0F-815F-A34F-B2D4-5EA96253052D}" srcOrd="0" destOrd="0" presId="urn:microsoft.com/office/officeart/2016/7/layout/HorizontalActionList"/>
    <dgm:cxn modelId="{357F9EA6-FA22-47CF-92CB-7FA11331165D}" srcId="{624E15A6-BD19-4F3C-86ED-606DE3D61903}" destId="{F911BEFD-E192-4DAF-86B6-A218E0DE5CD6}" srcOrd="1" destOrd="0" parTransId="{585BD6D9-46C3-4AD6-8C78-7B3874ABEBC0}" sibTransId="{058002AC-622E-472C-8EDB-4FE2F474BB73}"/>
    <dgm:cxn modelId="{74F4D4B5-B0CB-426B-883E-F983C4635B61}" srcId="{F911BEFD-E192-4DAF-86B6-A218E0DE5CD6}" destId="{22A4FC49-08CB-4ACF-A8E0-0E9EB9503AD7}" srcOrd="0" destOrd="0" parTransId="{92C174FA-6C5D-4E95-8A36-9DF188F0335B}" sibTransId="{F183BD64-756B-4260-8236-5EC9AB4DAB08}"/>
    <dgm:cxn modelId="{5E9770BC-3F66-2C44-90F7-0CEA4E76233A}" type="presOf" srcId="{E013A16D-5119-4494-AF42-DA8B6D380A1C}" destId="{11247FF7-A570-BF43-9AD2-8115D946C2DB}" srcOrd="0" destOrd="0" presId="urn:microsoft.com/office/officeart/2016/7/layout/HorizontalActionList"/>
    <dgm:cxn modelId="{EE1F50D0-E58B-2E42-898C-F2DF727AAFB5}" type="presOf" srcId="{624E15A6-BD19-4F3C-86ED-606DE3D61903}" destId="{34405AA3-4F1E-6541-B7F2-53E08B787E25}" srcOrd="0" destOrd="0" presId="urn:microsoft.com/office/officeart/2016/7/layout/HorizontalActionList"/>
    <dgm:cxn modelId="{AE6DEDDC-B5A0-FF42-A111-6032636032AF}" type="presOf" srcId="{1FA1930A-F925-4E06-9540-571B3037FBEC}" destId="{A9E5013C-5DB5-FA40-B0E5-17D85710CEB4}" srcOrd="0" destOrd="0" presId="urn:microsoft.com/office/officeart/2016/7/layout/HorizontalActionList"/>
    <dgm:cxn modelId="{D0E81DED-8AED-473F-A61A-C4B79596BA6E}" srcId="{E013A16D-5119-4494-AF42-DA8B6D380A1C}" destId="{4E6C6DD9-EED9-4805-9B9C-D3E8F92A1004}" srcOrd="0" destOrd="0" parTransId="{B4B1BE3C-5400-44D5-AB9C-CDB53619480E}" sibTransId="{22FEB1E3-3F5F-47B1-BD09-166058401476}"/>
    <dgm:cxn modelId="{F46851D4-AA40-494E-A942-30752BF569E6}" type="presParOf" srcId="{34405AA3-4F1E-6541-B7F2-53E08B787E25}" destId="{3B160574-D709-E54B-AA0D-8C3AC515102C}" srcOrd="0" destOrd="0" presId="urn:microsoft.com/office/officeart/2016/7/layout/HorizontalActionList"/>
    <dgm:cxn modelId="{F409C7C6-B258-9E43-955B-412DE7BD474C}" type="presParOf" srcId="{3B160574-D709-E54B-AA0D-8C3AC515102C}" destId="{3EFD1622-0054-A14D-91A0-EDEECFEEC22A}" srcOrd="0" destOrd="0" presId="urn:microsoft.com/office/officeart/2016/7/layout/HorizontalActionList"/>
    <dgm:cxn modelId="{AE1426BA-A9E5-3A45-B6B5-72EBF97156A3}" type="presParOf" srcId="{3B160574-D709-E54B-AA0D-8C3AC515102C}" destId="{A9E5013C-5DB5-FA40-B0E5-17D85710CEB4}" srcOrd="1" destOrd="0" presId="urn:microsoft.com/office/officeart/2016/7/layout/HorizontalActionList"/>
    <dgm:cxn modelId="{7B7CF8BB-122D-8A47-962A-F030898E1E84}" type="presParOf" srcId="{34405AA3-4F1E-6541-B7F2-53E08B787E25}" destId="{A8130DA3-912A-EC48-A7C8-63DAACC8C354}" srcOrd="1" destOrd="0" presId="urn:microsoft.com/office/officeart/2016/7/layout/HorizontalActionList"/>
    <dgm:cxn modelId="{CB9E92B4-0F83-3344-BCF6-536B59474FEB}" type="presParOf" srcId="{34405AA3-4F1E-6541-B7F2-53E08B787E25}" destId="{5FAAC0A0-396F-B043-B755-89A40F61573B}" srcOrd="2" destOrd="0" presId="urn:microsoft.com/office/officeart/2016/7/layout/HorizontalActionList"/>
    <dgm:cxn modelId="{118A751F-B0B6-0248-B3B9-54D65DE1016C}" type="presParOf" srcId="{5FAAC0A0-396F-B043-B755-89A40F61573B}" destId="{BFC25F24-87C9-2D4D-87D0-990DAFD253B9}" srcOrd="0" destOrd="0" presId="urn:microsoft.com/office/officeart/2016/7/layout/HorizontalActionList"/>
    <dgm:cxn modelId="{ADDE163C-43E8-F04F-81E8-3E4BF938773B}" type="presParOf" srcId="{5FAAC0A0-396F-B043-B755-89A40F61573B}" destId="{C4F91501-5A25-184E-B6C7-A3766A0E9A71}" srcOrd="1" destOrd="0" presId="urn:microsoft.com/office/officeart/2016/7/layout/HorizontalActionList"/>
    <dgm:cxn modelId="{0B2C9B47-CC8E-F945-B7B1-CC5EC7498BA5}" type="presParOf" srcId="{34405AA3-4F1E-6541-B7F2-53E08B787E25}" destId="{639EEE71-75DE-9342-97EE-6920404B38A4}" srcOrd="3" destOrd="0" presId="urn:microsoft.com/office/officeart/2016/7/layout/HorizontalActionList"/>
    <dgm:cxn modelId="{0CC2FB87-7CDB-2642-B491-ECCF1E8C92A0}" type="presParOf" srcId="{34405AA3-4F1E-6541-B7F2-53E08B787E25}" destId="{AE3794C8-C061-6743-885A-E6C27D9B0DB7}" srcOrd="4" destOrd="0" presId="urn:microsoft.com/office/officeart/2016/7/layout/HorizontalActionList"/>
    <dgm:cxn modelId="{E3BCE807-F247-0545-B5A0-F0E6DD4B438F}" type="presParOf" srcId="{AE3794C8-C061-6743-885A-E6C27D9B0DB7}" destId="{11247FF7-A570-BF43-9AD2-8115D946C2DB}" srcOrd="0" destOrd="0" presId="urn:microsoft.com/office/officeart/2016/7/layout/HorizontalActionList"/>
    <dgm:cxn modelId="{4555DD90-2C36-E44C-9216-41C0714E3AC2}" type="presParOf" srcId="{AE3794C8-C061-6743-885A-E6C27D9B0DB7}" destId="{160B0E0F-815F-A34F-B2D4-5EA96253052D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8A2FC8-9B5A-CB4A-94EA-E81D448D4A0A}">
      <dsp:nvSpPr>
        <dsp:cNvPr id="0" name=""/>
        <dsp:cNvSpPr/>
      </dsp:nvSpPr>
      <dsp:spPr>
        <a:xfrm>
          <a:off x="0" y="338190"/>
          <a:ext cx="11754818" cy="136890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Arial" panose="020B0604020202020204" pitchFamily="34" charset="0"/>
              <a:cs typeface="Arial" panose="020B0604020202020204" pitchFamily="34" charset="0"/>
            </a:rPr>
            <a:t>Establish a standardized protocol to acquire EEG data across a population of 250 HL infants</a:t>
          </a:r>
        </a:p>
      </dsp:txBody>
      <dsp:txXfrm>
        <a:off x="66824" y="405014"/>
        <a:ext cx="11621170" cy="1235252"/>
      </dsp:txXfrm>
    </dsp:sp>
    <dsp:sp modelId="{EC0EFCF8-A008-D84D-AD64-B277E2C0414A}">
      <dsp:nvSpPr>
        <dsp:cNvPr id="0" name=""/>
        <dsp:cNvSpPr/>
      </dsp:nvSpPr>
      <dsp:spPr>
        <a:xfrm>
          <a:off x="0" y="1957287"/>
          <a:ext cx="11754818" cy="136890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Arial" panose="020B0604020202020204" pitchFamily="34" charset="0"/>
              <a:cs typeface="Arial" panose="020B0604020202020204" pitchFamily="34" charset="0"/>
            </a:rPr>
            <a:t>Maximize data quality and retention using a standardized protocol across all sites </a:t>
          </a:r>
        </a:p>
      </dsp:txBody>
      <dsp:txXfrm>
        <a:off x="66824" y="2024111"/>
        <a:ext cx="11621170" cy="12352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8B4E57-AFFA-4C23-B737-A5DD29B07E2F}">
      <dsp:nvSpPr>
        <dsp:cNvPr id="0" name=""/>
        <dsp:cNvSpPr/>
      </dsp:nvSpPr>
      <dsp:spPr>
        <a:xfrm>
          <a:off x="1927317" y="4270"/>
          <a:ext cx="1441125" cy="144112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9D9068-490C-4980-97F8-276D127B90CB}">
      <dsp:nvSpPr>
        <dsp:cNvPr id="0" name=""/>
        <dsp:cNvSpPr/>
      </dsp:nvSpPr>
      <dsp:spPr>
        <a:xfrm>
          <a:off x="2234442" y="311395"/>
          <a:ext cx="826875" cy="8268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2571BD-9A2B-400E-9886-58C19D0214AC}">
      <dsp:nvSpPr>
        <dsp:cNvPr id="0" name=""/>
        <dsp:cNvSpPr/>
      </dsp:nvSpPr>
      <dsp:spPr>
        <a:xfrm>
          <a:off x="1466629" y="1894270"/>
          <a:ext cx="23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>
              <a:latin typeface="Arial" panose="020B0604020202020204" pitchFamily="34" charset="0"/>
              <a:cs typeface="Arial" panose="020B0604020202020204" pitchFamily="34" charset="0"/>
            </a:rPr>
            <a:t>All sites varied with EEG data collection expertise</a:t>
          </a:r>
        </a:p>
      </dsp:txBody>
      <dsp:txXfrm>
        <a:off x="1466629" y="1894270"/>
        <a:ext cx="2362500" cy="720000"/>
      </dsp:txXfrm>
    </dsp:sp>
    <dsp:sp modelId="{48B41958-534F-4007-A961-88732B503058}">
      <dsp:nvSpPr>
        <dsp:cNvPr id="0" name=""/>
        <dsp:cNvSpPr/>
      </dsp:nvSpPr>
      <dsp:spPr>
        <a:xfrm>
          <a:off x="4703254" y="4270"/>
          <a:ext cx="1441125" cy="144112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FED146-3DF6-4E37-97EE-EF93750B48BA}">
      <dsp:nvSpPr>
        <dsp:cNvPr id="0" name=""/>
        <dsp:cNvSpPr/>
      </dsp:nvSpPr>
      <dsp:spPr>
        <a:xfrm>
          <a:off x="5010379" y="311395"/>
          <a:ext cx="826875" cy="8268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DA41A3-3FF2-4A69-861E-002C135FFD46}">
      <dsp:nvSpPr>
        <dsp:cNvPr id="0" name=""/>
        <dsp:cNvSpPr/>
      </dsp:nvSpPr>
      <dsp:spPr>
        <a:xfrm>
          <a:off x="4242567" y="1894270"/>
          <a:ext cx="23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/>
            <a:t>Variability across each lab’s available technology </a:t>
          </a:r>
        </a:p>
      </dsp:txBody>
      <dsp:txXfrm>
        <a:off x="4242567" y="1894270"/>
        <a:ext cx="2362500" cy="720000"/>
      </dsp:txXfrm>
    </dsp:sp>
    <dsp:sp modelId="{0DCA3E98-B97E-40A7-96FE-A7439A59FCC8}">
      <dsp:nvSpPr>
        <dsp:cNvPr id="0" name=""/>
        <dsp:cNvSpPr/>
      </dsp:nvSpPr>
      <dsp:spPr>
        <a:xfrm>
          <a:off x="7479192" y="4270"/>
          <a:ext cx="1441125" cy="144112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60CD33-73F9-421E-8E39-01F7A628BE9E}">
      <dsp:nvSpPr>
        <dsp:cNvPr id="0" name=""/>
        <dsp:cNvSpPr/>
      </dsp:nvSpPr>
      <dsp:spPr>
        <a:xfrm>
          <a:off x="7786317" y="311395"/>
          <a:ext cx="826875" cy="8268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5AB6E6-59F7-456F-B5EF-6FE083F66B66}">
      <dsp:nvSpPr>
        <dsp:cNvPr id="0" name=""/>
        <dsp:cNvSpPr/>
      </dsp:nvSpPr>
      <dsp:spPr>
        <a:xfrm>
          <a:off x="7018504" y="1894270"/>
          <a:ext cx="23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/>
            <a:t>Time sensitive and valuable population </a:t>
          </a:r>
        </a:p>
      </dsp:txBody>
      <dsp:txXfrm>
        <a:off x="7018504" y="1894270"/>
        <a:ext cx="236250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FD1622-0054-A14D-91A0-EDEECFEEC22A}">
      <dsp:nvSpPr>
        <dsp:cNvPr id="0" name=""/>
        <dsp:cNvSpPr/>
      </dsp:nvSpPr>
      <dsp:spPr>
        <a:xfrm>
          <a:off x="5762" y="79808"/>
          <a:ext cx="2911252" cy="8733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054" tIns="230054" rIns="230054" bIns="230054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Establish</a:t>
          </a:r>
        </a:p>
      </dsp:txBody>
      <dsp:txXfrm>
        <a:off x="5762" y="79808"/>
        <a:ext cx="2911252" cy="873375"/>
      </dsp:txXfrm>
    </dsp:sp>
    <dsp:sp modelId="{A9E5013C-5DB5-FA40-B0E5-17D85710CEB4}">
      <dsp:nvSpPr>
        <dsp:cNvPr id="0" name=""/>
        <dsp:cNvSpPr/>
      </dsp:nvSpPr>
      <dsp:spPr>
        <a:xfrm>
          <a:off x="5762" y="953184"/>
          <a:ext cx="2911252" cy="1639667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7567" tIns="287567" rIns="287567" bIns="287567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Clearly establish best practices for EEG</a:t>
          </a:r>
        </a:p>
      </dsp:txBody>
      <dsp:txXfrm>
        <a:off x="5762" y="953184"/>
        <a:ext cx="2911252" cy="1639667"/>
      </dsp:txXfrm>
    </dsp:sp>
    <dsp:sp modelId="{BFC25F24-87C9-2D4D-87D0-990DAFD253B9}">
      <dsp:nvSpPr>
        <dsp:cNvPr id="0" name=""/>
        <dsp:cNvSpPr/>
      </dsp:nvSpPr>
      <dsp:spPr>
        <a:xfrm>
          <a:off x="3024908" y="79808"/>
          <a:ext cx="2911252" cy="8733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054" tIns="230054" rIns="230054" bIns="230054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Demonstrate</a:t>
          </a:r>
        </a:p>
      </dsp:txBody>
      <dsp:txXfrm>
        <a:off x="3024908" y="79808"/>
        <a:ext cx="2911252" cy="873375"/>
      </dsp:txXfrm>
    </dsp:sp>
    <dsp:sp modelId="{C4F91501-5A25-184E-B6C7-A3766A0E9A71}">
      <dsp:nvSpPr>
        <dsp:cNvPr id="0" name=""/>
        <dsp:cNvSpPr/>
      </dsp:nvSpPr>
      <dsp:spPr>
        <a:xfrm>
          <a:off x="3024908" y="953184"/>
          <a:ext cx="2911252" cy="1639667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7567" tIns="287567" rIns="287567" bIns="287567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Demonstrate detailed techniques to maximize data quality</a:t>
          </a:r>
        </a:p>
      </dsp:txBody>
      <dsp:txXfrm>
        <a:off x="3024908" y="953184"/>
        <a:ext cx="2911252" cy="1639667"/>
      </dsp:txXfrm>
    </dsp:sp>
    <dsp:sp modelId="{11247FF7-A570-BF43-9AD2-8115D946C2DB}">
      <dsp:nvSpPr>
        <dsp:cNvPr id="0" name=""/>
        <dsp:cNvSpPr/>
      </dsp:nvSpPr>
      <dsp:spPr>
        <a:xfrm>
          <a:off x="6044055" y="79808"/>
          <a:ext cx="2911252" cy="8733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054" tIns="230054" rIns="230054" bIns="230054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Provide</a:t>
          </a:r>
        </a:p>
      </dsp:txBody>
      <dsp:txXfrm>
        <a:off x="6044055" y="79808"/>
        <a:ext cx="2911252" cy="873375"/>
      </dsp:txXfrm>
    </dsp:sp>
    <dsp:sp modelId="{160B0E0F-815F-A34F-B2D4-5EA96253052D}">
      <dsp:nvSpPr>
        <dsp:cNvPr id="0" name=""/>
        <dsp:cNvSpPr/>
      </dsp:nvSpPr>
      <dsp:spPr>
        <a:xfrm>
          <a:off x="6044055" y="953184"/>
          <a:ext cx="2911252" cy="1639667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7567" tIns="287567" rIns="287567" bIns="287567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Provide strategies to promote comfort and ease of participation for infants and families. </a:t>
          </a:r>
        </a:p>
      </dsp:txBody>
      <dsp:txXfrm>
        <a:off x="6044055" y="953184"/>
        <a:ext cx="2911252" cy="16396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0615F-DC33-A44F-BA11-8EB57E69D734}" type="datetimeFigureOut">
              <a:rPr lang="en-US" smtClean="0"/>
              <a:t>4/25/23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DC5334-B42E-9F4C-9D64-FB1346B55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31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C281E-F779-0AD7-3039-E31AB8517B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9281" y="4953466"/>
            <a:ext cx="32095680" cy="10537496"/>
          </a:xfrm>
        </p:spPr>
        <p:txBody>
          <a:bodyPr anchor="b"/>
          <a:lstStyle>
            <a:lvl1pPr algn="ctr">
              <a:defRPr sz="2106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132E61-54F4-69BF-9DE5-789FFCCECB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9281" y="15897329"/>
            <a:ext cx="32095680" cy="7307583"/>
          </a:xfrm>
        </p:spPr>
        <p:txBody>
          <a:bodyPr/>
          <a:lstStyle>
            <a:lvl1pPr marL="0" indent="0" algn="ctr">
              <a:buNone/>
              <a:defRPr sz="8425"/>
            </a:lvl1pPr>
            <a:lvl2pPr marL="1604855" indent="0" algn="ctr">
              <a:buNone/>
              <a:defRPr sz="7021"/>
            </a:lvl2pPr>
            <a:lvl3pPr marL="3209709" indent="0" algn="ctr">
              <a:buNone/>
              <a:defRPr sz="6318"/>
            </a:lvl3pPr>
            <a:lvl4pPr marL="4814564" indent="0" algn="ctr">
              <a:buNone/>
              <a:defRPr sz="5616"/>
            </a:lvl4pPr>
            <a:lvl5pPr marL="6419419" indent="0" algn="ctr">
              <a:buNone/>
              <a:defRPr sz="5616"/>
            </a:lvl5pPr>
            <a:lvl6pPr marL="8024273" indent="0" algn="ctr">
              <a:buNone/>
              <a:defRPr sz="5616"/>
            </a:lvl6pPr>
            <a:lvl7pPr marL="9629128" indent="0" algn="ctr">
              <a:buNone/>
              <a:defRPr sz="5616"/>
            </a:lvl7pPr>
            <a:lvl8pPr marL="11233982" indent="0" algn="ctr">
              <a:buNone/>
              <a:defRPr sz="5616"/>
            </a:lvl8pPr>
            <a:lvl9pPr marL="12838837" indent="0" algn="ctr">
              <a:buNone/>
              <a:defRPr sz="5616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7FB10-8325-89DF-5824-8C291F31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85188-D04B-4D47-8B18-29ECD3B1B5C8}" type="datetimeFigureOut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5C132-9B1D-DA13-94CA-3DA89D955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4C279-2805-7F5D-ABE5-55BB31D52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140F-3636-A942-936B-D4B98DDED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21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7A342-99E6-6D4B-E761-119FD9732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23E241-B28B-38D9-A6DF-9090B88719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F1361-3712-5AA7-7BF3-EE5D6E0B4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85188-D04B-4D47-8B18-29ECD3B1B5C8}" type="datetimeFigureOut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ECDFB-D740-2790-A6D5-D133471A8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9C201-B1B8-D00E-88FA-4BE926012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140F-3636-A942-936B-D4B98DDED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285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463A12-B745-402E-F634-070646E2A0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30624628" y="1611453"/>
            <a:ext cx="9227507" cy="25650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787DD9-ED1E-F8AD-365B-20C3A6864F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942105" y="1611453"/>
            <a:ext cx="27147595" cy="25650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4E16CF-23A0-029A-0A6E-5A0B95571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85188-D04B-4D47-8B18-29ECD3B1B5C8}" type="datetimeFigureOut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C17603-68BB-BF5F-4D44-64B92E942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40CF35-5127-30BB-5D85-E36AB71FD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140F-3636-A942-936B-D4B98DDED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3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CD8DB-DAA1-C037-0203-FD82E64F9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D83829-2BDE-5762-0543-E086609EA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52B40-B59D-4E90-A818-825E57874FB3}" type="datetimeFigureOut">
              <a:rPr lang="zh-TW" altLang="en-US" smtClean="0"/>
              <a:t>2023/4/25</a:t>
            </a:fld>
            <a:endParaRPr lang="zh-TW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AB2D8C-F8BF-CB85-C408-50E8EE3EB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EA2775-99B1-B6BE-73EB-500DB1EC3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279A7-99D0-4456-BCFB-E3CB6CF60C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0775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302F5-6796-5B5B-451F-969CF8F58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1D399-9597-1452-71AB-8D629632F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C8DEC9-B023-5DF7-2FAF-FEB8B1552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85188-D04B-4D47-8B18-29ECD3B1B5C8}" type="datetimeFigureOut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CE3D5-4FCA-70A2-91E6-7E7B5D6CC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F3634-F51C-C9C4-1143-9A464CAC8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140F-3636-A942-936B-D4B98DDED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50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782FE-475B-7E6F-564B-913408DDE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9815" y="7545805"/>
            <a:ext cx="36910029" cy="12590343"/>
          </a:xfrm>
        </p:spPr>
        <p:txBody>
          <a:bodyPr anchor="b"/>
          <a:lstStyle>
            <a:lvl1pPr>
              <a:defRPr sz="2106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A48A08-B7C0-4746-5D64-FAEC6C5BA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19815" y="20255257"/>
            <a:ext cx="36910029" cy="6620964"/>
          </a:xfrm>
        </p:spPr>
        <p:txBody>
          <a:bodyPr/>
          <a:lstStyle>
            <a:lvl1pPr marL="0" indent="0">
              <a:buNone/>
              <a:defRPr sz="8425">
                <a:solidFill>
                  <a:schemeClr val="tx1">
                    <a:tint val="75000"/>
                  </a:schemeClr>
                </a:solidFill>
              </a:defRPr>
            </a:lvl1pPr>
            <a:lvl2pPr marL="1604855" indent="0">
              <a:buNone/>
              <a:defRPr sz="7021">
                <a:solidFill>
                  <a:schemeClr val="tx1">
                    <a:tint val="75000"/>
                  </a:schemeClr>
                </a:solidFill>
              </a:defRPr>
            </a:lvl2pPr>
            <a:lvl3pPr marL="3209709" indent="0">
              <a:buNone/>
              <a:defRPr sz="6318">
                <a:solidFill>
                  <a:schemeClr val="tx1">
                    <a:tint val="75000"/>
                  </a:schemeClr>
                </a:solidFill>
              </a:defRPr>
            </a:lvl3pPr>
            <a:lvl4pPr marL="4814564" indent="0">
              <a:buNone/>
              <a:defRPr sz="5616">
                <a:solidFill>
                  <a:schemeClr val="tx1">
                    <a:tint val="75000"/>
                  </a:schemeClr>
                </a:solidFill>
              </a:defRPr>
            </a:lvl4pPr>
            <a:lvl5pPr marL="6419419" indent="0">
              <a:buNone/>
              <a:defRPr sz="5616">
                <a:solidFill>
                  <a:schemeClr val="tx1">
                    <a:tint val="75000"/>
                  </a:schemeClr>
                </a:solidFill>
              </a:defRPr>
            </a:lvl5pPr>
            <a:lvl6pPr marL="8024273" indent="0">
              <a:buNone/>
              <a:defRPr sz="5616">
                <a:solidFill>
                  <a:schemeClr val="tx1">
                    <a:tint val="75000"/>
                  </a:schemeClr>
                </a:solidFill>
              </a:defRPr>
            </a:lvl6pPr>
            <a:lvl7pPr marL="9629128" indent="0">
              <a:buNone/>
              <a:defRPr sz="5616">
                <a:solidFill>
                  <a:schemeClr val="tx1">
                    <a:tint val="75000"/>
                  </a:schemeClr>
                </a:solidFill>
              </a:defRPr>
            </a:lvl7pPr>
            <a:lvl8pPr marL="11233982" indent="0">
              <a:buNone/>
              <a:defRPr sz="5616">
                <a:solidFill>
                  <a:schemeClr val="tx1">
                    <a:tint val="75000"/>
                  </a:schemeClr>
                </a:solidFill>
              </a:defRPr>
            </a:lvl8pPr>
            <a:lvl9pPr marL="12838837" indent="0">
              <a:buNone/>
              <a:defRPr sz="56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8A47C4-88BC-954F-0F07-02F4F0B04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85188-D04B-4D47-8B18-29ECD3B1B5C8}" type="datetimeFigureOut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018A64-9786-71F4-EC3E-1DDEAE450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8DDA3B-64EE-01C9-CD0F-23FE0BEBA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140F-3636-A942-936B-D4B98DDED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12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E2AF1-A21A-EF05-EA40-9FA4A3CF8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D4C12-436A-1703-4315-0E27464C7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42104" y="8057261"/>
            <a:ext cx="18187551" cy="192043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E4A9A9-9B29-DE8E-DAC0-CEA9B3B564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664583" y="8057261"/>
            <a:ext cx="18187551" cy="192043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EC196C-C044-6603-A36E-F14B0777A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85188-D04B-4D47-8B18-29ECD3B1B5C8}" type="datetimeFigureOut">
              <a:rPr lang="en-US" smtClean="0"/>
              <a:t>4/25/23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FA3D16-D02A-373E-3AAB-746E9E036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E703D2-85D0-9D31-2C05-D76653CFB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140F-3636-A942-936B-D4B98DDED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285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65826-2187-C310-AE27-98C0B6954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7679" y="1611454"/>
            <a:ext cx="36910029" cy="585027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97DBC7-2AB2-9192-6058-E654B835E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47681" y="7419688"/>
            <a:ext cx="18103967" cy="3636275"/>
          </a:xfrm>
        </p:spPr>
        <p:txBody>
          <a:bodyPr anchor="b"/>
          <a:lstStyle>
            <a:lvl1pPr marL="0" indent="0">
              <a:buNone/>
              <a:defRPr sz="8425" b="1"/>
            </a:lvl1pPr>
            <a:lvl2pPr marL="1604855" indent="0">
              <a:buNone/>
              <a:defRPr sz="7021" b="1"/>
            </a:lvl2pPr>
            <a:lvl3pPr marL="3209709" indent="0">
              <a:buNone/>
              <a:defRPr sz="6318" b="1"/>
            </a:lvl3pPr>
            <a:lvl4pPr marL="4814564" indent="0">
              <a:buNone/>
              <a:defRPr sz="5616" b="1"/>
            </a:lvl4pPr>
            <a:lvl5pPr marL="6419419" indent="0">
              <a:buNone/>
              <a:defRPr sz="5616" b="1"/>
            </a:lvl5pPr>
            <a:lvl6pPr marL="8024273" indent="0">
              <a:buNone/>
              <a:defRPr sz="5616" b="1"/>
            </a:lvl6pPr>
            <a:lvl7pPr marL="9629128" indent="0">
              <a:buNone/>
              <a:defRPr sz="5616" b="1"/>
            </a:lvl7pPr>
            <a:lvl8pPr marL="11233982" indent="0">
              <a:buNone/>
              <a:defRPr sz="5616" b="1"/>
            </a:lvl8pPr>
            <a:lvl9pPr marL="12838837" indent="0">
              <a:buNone/>
              <a:defRPr sz="561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80272-273A-C426-BD17-45321572CC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47681" y="11055963"/>
            <a:ext cx="18103967" cy="162616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5E98EF-B932-1725-A647-132D65F433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1664583" y="7419688"/>
            <a:ext cx="18193125" cy="3636275"/>
          </a:xfrm>
        </p:spPr>
        <p:txBody>
          <a:bodyPr anchor="b"/>
          <a:lstStyle>
            <a:lvl1pPr marL="0" indent="0">
              <a:buNone/>
              <a:defRPr sz="8425" b="1"/>
            </a:lvl1pPr>
            <a:lvl2pPr marL="1604855" indent="0">
              <a:buNone/>
              <a:defRPr sz="7021" b="1"/>
            </a:lvl2pPr>
            <a:lvl3pPr marL="3209709" indent="0">
              <a:buNone/>
              <a:defRPr sz="6318" b="1"/>
            </a:lvl3pPr>
            <a:lvl4pPr marL="4814564" indent="0">
              <a:buNone/>
              <a:defRPr sz="5616" b="1"/>
            </a:lvl4pPr>
            <a:lvl5pPr marL="6419419" indent="0">
              <a:buNone/>
              <a:defRPr sz="5616" b="1"/>
            </a:lvl5pPr>
            <a:lvl6pPr marL="8024273" indent="0">
              <a:buNone/>
              <a:defRPr sz="5616" b="1"/>
            </a:lvl6pPr>
            <a:lvl7pPr marL="9629128" indent="0">
              <a:buNone/>
              <a:defRPr sz="5616" b="1"/>
            </a:lvl7pPr>
            <a:lvl8pPr marL="11233982" indent="0">
              <a:buNone/>
              <a:defRPr sz="5616" b="1"/>
            </a:lvl8pPr>
            <a:lvl9pPr marL="12838837" indent="0">
              <a:buNone/>
              <a:defRPr sz="561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8CE63A-4E3B-D813-2F39-4AA1058331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1664583" y="11055963"/>
            <a:ext cx="18193125" cy="162616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237DA0-CC69-BBAF-FB4E-5448F8F20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85188-D04B-4D47-8B18-29ECD3B1B5C8}" type="datetimeFigureOut">
              <a:rPr lang="en-US" smtClean="0"/>
              <a:t>4/25/23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674A3A-D5FB-8AF8-161E-F2072EDFC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076B0E-07EF-BFE8-F84B-421C23C39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140F-3636-A942-936B-D4B98DDED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97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2EEF5-4F0A-84B7-B016-58ED07F61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5338A3-C565-70BA-ACF0-6759A8E49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85188-D04B-4D47-8B18-29ECD3B1B5C8}" type="datetimeFigureOut">
              <a:rPr lang="en-US" smtClean="0"/>
              <a:t>4/25/23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02CF26-D8A8-3391-0529-C69E604F6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08C560-275F-F397-0993-20DD09298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140F-3636-A942-936B-D4B98DDED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722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39B265-B2B3-50DB-0EE4-63DB66C5C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85188-D04B-4D47-8B18-29ECD3B1B5C8}" type="datetimeFigureOut">
              <a:rPr lang="en-US" smtClean="0"/>
              <a:t>4/25/23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F1B91F-2FB0-48A4-0C87-5D5F8427A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B80E07-66AB-89C9-E08E-30C303F8B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140F-3636-A942-936B-D4B98DDED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389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298BE-4C84-C3DD-5865-10A931C0F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7681" y="2017818"/>
            <a:ext cx="13802254" cy="7062364"/>
          </a:xfrm>
        </p:spPr>
        <p:txBody>
          <a:bodyPr anchor="b"/>
          <a:lstStyle>
            <a:lvl1pPr>
              <a:defRPr sz="1123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1C156-789C-D3BD-2E65-0F8288102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93125" y="4357929"/>
            <a:ext cx="21664583" cy="21509383"/>
          </a:xfrm>
        </p:spPr>
        <p:txBody>
          <a:bodyPr/>
          <a:lstStyle>
            <a:lvl1pPr>
              <a:defRPr sz="11233"/>
            </a:lvl1pPr>
            <a:lvl2pPr>
              <a:defRPr sz="9829"/>
            </a:lvl2pPr>
            <a:lvl3pPr>
              <a:defRPr sz="8425"/>
            </a:lvl3pPr>
            <a:lvl4pPr>
              <a:defRPr sz="7021"/>
            </a:lvl4pPr>
            <a:lvl5pPr>
              <a:defRPr sz="7021"/>
            </a:lvl5pPr>
            <a:lvl6pPr>
              <a:defRPr sz="7021"/>
            </a:lvl6pPr>
            <a:lvl7pPr>
              <a:defRPr sz="7021"/>
            </a:lvl7pPr>
            <a:lvl8pPr>
              <a:defRPr sz="7021"/>
            </a:lvl8pPr>
            <a:lvl9pPr>
              <a:defRPr sz="702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93787E-C288-9389-5B60-7F192BE2AD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47681" y="9080184"/>
            <a:ext cx="13802254" cy="16822161"/>
          </a:xfrm>
        </p:spPr>
        <p:txBody>
          <a:bodyPr/>
          <a:lstStyle>
            <a:lvl1pPr marL="0" indent="0">
              <a:buNone/>
              <a:defRPr sz="5616"/>
            </a:lvl1pPr>
            <a:lvl2pPr marL="1604855" indent="0">
              <a:buNone/>
              <a:defRPr sz="4914"/>
            </a:lvl2pPr>
            <a:lvl3pPr marL="3209709" indent="0">
              <a:buNone/>
              <a:defRPr sz="4212"/>
            </a:lvl3pPr>
            <a:lvl4pPr marL="4814564" indent="0">
              <a:buNone/>
              <a:defRPr sz="3510"/>
            </a:lvl4pPr>
            <a:lvl5pPr marL="6419419" indent="0">
              <a:buNone/>
              <a:defRPr sz="3510"/>
            </a:lvl5pPr>
            <a:lvl6pPr marL="8024273" indent="0">
              <a:buNone/>
              <a:defRPr sz="3510"/>
            </a:lvl6pPr>
            <a:lvl7pPr marL="9629128" indent="0">
              <a:buNone/>
              <a:defRPr sz="3510"/>
            </a:lvl7pPr>
            <a:lvl8pPr marL="11233982" indent="0">
              <a:buNone/>
              <a:defRPr sz="3510"/>
            </a:lvl8pPr>
            <a:lvl9pPr marL="12838837" indent="0">
              <a:buNone/>
              <a:defRPr sz="35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672043-6A16-EDCC-7553-3F82C61A4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85188-D04B-4D47-8B18-29ECD3B1B5C8}" type="datetimeFigureOut">
              <a:rPr lang="en-US" smtClean="0"/>
              <a:t>4/25/23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5A5C82-F98E-72B3-546B-52F416B3D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18868F-EED3-D68E-3D05-3FB3DF49D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140F-3636-A942-936B-D4B98DDED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9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2FDFE-6447-3A6B-D08F-8AE6C33EA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7681" y="2017818"/>
            <a:ext cx="13802254" cy="7062364"/>
          </a:xfrm>
        </p:spPr>
        <p:txBody>
          <a:bodyPr anchor="b"/>
          <a:lstStyle>
            <a:lvl1pPr>
              <a:defRPr sz="1123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8665DB-8FF5-7D9C-54A1-20C2665020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8193125" y="4357929"/>
            <a:ext cx="21664583" cy="21509383"/>
          </a:xfrm>
        </p:spPr>
        <p:txBody>
          <a:bodyPr/>
          <a:lstStyle>
            <a:lvl1pPr marL="0" indent="0">
              <a:buNone/>
              <a:defRPr sz="11233"/>
            </a:lvl1pPr>
            <a:lvl2pPr marL="1604855" indent="0">
              <a:buNone/>
              <a:defRPr sz="9829"/>
            </a:lvl2pPr>
            <a:lvl3pPr marL="3209709" indent="0">
              <a:buNone/>
              <a:defRPr sz="8425"/>
            </a:lvl3pPr>
            <a:lvl4pPr marL="4814564" indent="0">
              <a:buNone/>
              <a:defRPr sz="7021"/>
            </a:lvl4pPr>
            <a:lvl5pPr marL="6419419" indent="0">
              <a:buNone/>
              <a:defRPr sz="7021"/>
            </a:lvl5pPr>
            <a:lvl6pPr marL="8024273" indent="0">
              <a:buNone/>
              <a:defRPr sz="7021"/>
            </a:lvl6pPr>
            <a:lvl7pPr marL="9629128" indent="0">
              <a:buNone/>
              <a:defRPr sz="7021"/>
            </a:lvl7pPr>
            <a:lvl8pPr marL="11233982" indent="0">
              <a:buNone/>
              <a:defRPr sz="7021"/>
            </a:lvl8pPr>
            <a:lvl9pPr marL="12838837" indent="0">
              <a:buNone/>
              <a:defRPr sz="7021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D964B2-6660-5439-6034-0D1AB8D8C8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47681" y="9080184"/>
            <a:ext cx="13802254" cy="16822161"/>
          </a:xfrm>
        </p:spPr>
        <p:txBody>
          <a:bodyPr/>
          <a:lstStyle>
            <a:lvl1pPr marL="0" indent="0">
              <a:buNone/>
              <a:defRPr sz="5616"/>
            </a:lvl1pPr>
            <a:lvl2pPr marL="1604855" indent="0">
              <a:buNone/>
              <a:defRPr sz="4914"/>
            </a:lvl2pPr>
            <a:lvl3pPr marL="3209709" indent="0">
              <a:buNone/>
              <a:defRPr sz="4212"/>
            </a:lvl3pPr>
            <a:lvl4pPr marL="4814564" indent="0">
              <a:buNone/>
              <a:defRPr sz="3510"/>
            </a:lvl4pPr>
            <a:lvl5pPr marL="6419419" indent="0">
              <a:buNone/>
              <a:defRPr sz="3510"/>
            </a:lvl5pPr>
            <a:lvl6pPr marL="8024273" indent="0">
              <a:buNone/>
              <a:defRPr sz="3510"/>
            </a:lvl6pPr>
            <a:lvl7pPr marL="9629128" indent="0">
              <a:buNone/>
              <a:defRPr sz="3510"/>
            </a:lvl7pPr>
            <a:lvl8pPr marL="11233982" indent="0">
              <a:buNone/>
              <a:defRPr sz="3510"/>
            </a:lvl8pPr>
            <a:lvl9pPr marL="12838837" indent="0">
              <a:buNone/>
              <a:defRPr sz="35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07553C-0711-F702-6C2A-189B3DDEF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85188-D04B-4D47-8B18-29ECD3B1B5C8}" type="datetimeFigureOut">
              <a:rPr lang="en-US" smtClean="0"/>
              <a:t>4/25/23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744213-D6C2-15A5-2BA6-EE3A87ED1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29D17B-968A-659A-660B-656706210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140F-3636-A942-936B-D4B98DDED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41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9B30E6-1932-67CE-7500-F4D8729DD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2105" y="1611454"/>
            <a:ext cx="36910029" cy="5850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F340ED-DEEB-66DB-AD1A-7DF74390B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42105" y="8057261"/>
            <a:ext cx="36910029" cy="19204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88A8D-4938-8833-3CAC-DF65A01DDF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42104" y="28053283"/>
            <a:ext cx="9628704" cy="16114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85188-D04B-4D47-8B18-29ECD3B1B5C8}" type="datetimeFigureOut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192A8-88B6-9B75-E101-FD4F4D0530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175594" y="28053283"/>
            <a:ext cx="14443055" cy="16114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DE79E-DD53-42A6-50B9-92C8463AD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223431" y="28053283"/>
            <a:ext cx="9628704" cy="16114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6140F-3636-A942-936B-D4B98DDED97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Poster-Bckgrnd-17x11-Blue Header-Deep-01.jpg">
            <a:extLst>
              <a:ext uri="{FF2B5EF4-FFF2-40B4-BE49-F238E27FC236}">
                <a16:creationId xmlns:a16="http://schemas.microsoft.com/office/drawing/2014/main" id="{ADF11578-4D0C-AE0A-335A-DD694EF98F4F}"/>
              </a:ext>
            </a:extLst>
          </p:cNvPr>
          <p:cNvPicPr>
            <a:picLocks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"/>
            <a:ext cx="42831178" cy="302672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159031-09DF-FEBF-5CA8-ED6AC304EE8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1579" y="1253408"/>
            <a:ext cx="6524568" cy="438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159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4" r:id="rId12"/>
  </p:sldLayoutIdLst>
  <p:txStyles>
    <p:titleStyle>
      <a:lvl1pPr algn="l" defTabSz="3209709" rtl="0" eaLnBrk="1" latinLnBrk="0" hangingPunct="1">
        <a:lnSpc>
          <a:spcPct val="90000"/>
        </a:lnSpc>
        <a:spcBef>
          <a:spcPct val="0"/>
        </a:spcBef>
        <a:buNone/>
        <a:defRPr sz="154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2428" indent="-802428" algn="l" defTabSz="3209709" rtl="0" eaLnBrk="1" latinLnBrk="0" hangingPunct="1">
        <a:lnSpc>
          <a:spcPct val="90000"/>
        </a:lnSpc>
        <a:spcBef>
          <a:spcPts val="3510"/>
        </a:spcBef>
        <a:buFont typeface="Arial" panose="020B0604020202020204" pitchFamily="34" charset="0"/>
        <a:buChar char="•"/>
        <a:defRPr sz="9829" kern="1200">
          <a:solidFill>
            <a:schemeClr val="tx1"/>
          </a:solidFill>
          <a:latin typeface="+mn-lt"/>
          <a:ea typeface="+mn-ea"/>
          <a:cs typeface="+mn-cs"/>
        </a:defRPr>
      </a:lvl1pPr>
      <a:lvl2pPr marL="2407282" indent="-802428" algn="l" defTabSz="3209709" rtl="0" eaLnBrk="1" latinLnBrk="0" hangingPunct="1">
        <a:lnSpc>
          <a:spcPct val="90000"/>
        </a:lnSpc>
        <a:spcBef>
          <a:spcPts val="1755"/>
        </a:spcBef>
        <a:buFont typeface="Arial" panose="020B0604020202020204" pitchFamily="34" charset="0"/>
        <a:buChar char="•"/>
        <a:defRPr sz="8425" kern="1200">
          <a:solidFill>
            <a:schemeClr val="tx1"/>
          </a:solidFill>
          <a:latin typeface="+mn-lt"/>
          <a:ea typeface="+mn-ea"/>
          <a:cs typeface="+mn-cs"/>
        </a:defRPr>
      </a:lvl2pPr>
      <a:lvl3pPr marL="4012137" indent="-802428" algn="l" defTabSz="3209709" rtl="0" eaLnBrk="1" latinLnBrk="0" hangingPunct="1">
        <a:lnSpc>
          <a:spcPct val="90000"/>
        </a:lnSpc>
        <a:spcBef>
          <a:spcPts val="1755"/>
        </a:spcBef>
        <a:buFont typeface="Arial" panose="020B0604020202020204" pitchFamily="34" charset="0"/>
        <a:buChar char="•"/>
        <a:defRPr sz="7021" kern="1200">
          <a:solidFill>
            <a:schemeClr val="tx1"/>
          </a:solidFill>
          <a:latin typeface="+mn-lt"/>
          <a:ea typeface="+mn-ea"/>
          <a:cs typeface="+mn-cs"/>
        </a:defRPr>
      </a:lvl3pPr>
      <a:lvl4pPr marL="5616991" indent="-802428" algn="l" defTabSz="3209709" rtl="0" eaLnBrk="1" latinLnBrk="0" hangingPunct="1">
        <a:lnSpc>
          <a:spcPct val="90000"/>
        </a:lnSpc>
        <a:spcBef>
          <a:spcPts val="1755"/>
        </a:spcBef>
        <a:buFont typeface="Arial" panose="020B0604020202020204" pitchFamily="34" charset="0"/>
        <a:buChar char="•"/>
        <a:defRPr sz="6318" kern="1200">
          <a:solidFill>
            <a:schemeClr val="tx1"/>
          </a:solidFill>
          <a:latin typeface="+mn-lt"/>
          <a:ea typeface="+mn-ea"/>
          <a:cs typeface="+mn-cs"/>
        </a:defRPr>
      </a:lvl4pPr>
      <a:lvl5pPr marL="7221846" indent="-802428" algn="l" defTabSz="3209709" rtl="0" eaLnBrk="1" latinLnBrk="0" hangingPunct="1">
        <a:lnSpc>
          <a:spcPct val="90000"/>
        </a:lnSpc>
        <a:spcBef>
          <a:spcPts val="1755"/>
        </a:spcBef>
        <a:buFont typeface="Arial" panose="020B0604020202020204" pitchFamily="34" charset="0"/>
        <a:buChar char="•"/>
        <a:defRPr sz="6318" kern="1200">
          <a:solidFill>
            <a:schemeClr val="tx1"/>
          </a:solidFill>
          <a:latin typeface="+mn-lt"/>
          <a:ea typeface="+mn-ea"/>
          <a:cs typeface="+mn-cs"/>
        </a:defRPr>
      </a:lvl5pPr>
      <a:lvl6pPr marL="8826700" indent="-802428" algn="l" defTabSz="3209709" rtl="0" eaLnBrk="1" latinLnBrk="0" hangingPunct="1">
        <a:lnSpc>
          <a:spcPct val="90000"/>
        </a:lnSpc>
        <a:spcBef>
          <a:spcPts val="1755"/>
        </a:spcBef>
        <a:buFont typeface="Arial" panose="020B0604020202020204" pitchFamily="34" charset="0"/>
        <a:buChar char="•"/>
        <a:defRPr sz="6318" kern="1200">
          <a:solidFill>
            <a:schemeClr val="tx1"/>
          </a:solidFill>
          <a:latin typeface="+mn-lt"/>
          <a:ea typeface="+mn-ea"/>
          <a:cs typeface="+mn-cs"/>
        </a:defRPr>
      </a:lvl6pPr>
      <a:lvl7pPr marL="10431555" indent="-802428" algn="l" defTabSz="3209709" rtl="0" eaLnBrk="1" latinLnBrk="0" hangingPunct="1">
        <a:lnSpc>
          <a:spcPct val="90000"/>
        </a:lnSpc>
        <a:spcBef>
          <a:spcPts val="1755"/>
        </a:spcBef>
        <a:buFont typeface="Arial" panose="020B0604020202020204" pitchFamily="34" charset="0"/>
        <a:buChar char="•"/>
        <a:defRPr sz="6318" kern="1200">
          <a:solidFill>
            <a:schemeClr val="tx1"/>
          </a:solidFill>
          <a:latin typeface="+mn-lt"/>
          <a:ea typeface="+mn-ea"/>
          <a:cs typeface="+mn-cs"/>
        </a:defRPr>
      </a:lvl7pPr>
      <a:lvl8pPr marL="12036409" indent="-802428" algn="l" defTabSz="3209709" rtl="0" eaLnBrk="1" latinLnBrk="0" hangingPunct="1">
        <a:lnSpc>
          <a:spcPct val="90000"/>
        </a:lnSpc>
        <a:spcBef>
          <a:spcPts val="1755"/>
        </a:spcBef>
        <a:buFont typeface="Arial" panose="020B0604020202020204" pitchFamily="34" charset="0"/>
        <a:buChar char="•"/>
        <a:defRPr sz="6318" kern="1200">
          <a:solidFill>
            <a:schemeClr val="tx1"/>
          </a:solidFill>
          <a:latin typeface="+mn-lt"/>
          <a:ea typeface="+mn-ea"/>
          <a:cs typeface="+mn-cs"/>
        </a:defRPr>
      </a:lvl8pPr>
      <a:lvl9pPr marL="13641264" indent="-802428" algn="l" defTabSz="3209709" rtl="0" eaLnBrk="1" latinLnBrk="0" hangingPunct="1">
        <a:lnSpc>
          <a:spcPct val="90000"/>
        </a:lnSpc>
        <a:spcBef>
          <a:spcPts val="1755"/>
        </a:spcBef>
        <a:buFont typeface="Arial" panose="020B0604020202020204" pitchFamily="34" charset="0"/>
        <a:buChar char="•"/>
        <a:defRPr sz="63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09709" rtl="0" eaLnBrk="1" latinLnBrk="0" hangingPunct="1">
        <a:defRPr sz="6318" kern="1200">
          <a:solidFill>
            <a:schemeClr val="tx1"/>
          </a:solidFill>
          <a:latin typeface="+mn-lt"/>
          <a:ea typeface="+mn-ea"/>
          <a:cs typeface="+mn-cs"/>
        </a:defRPr>
      </a:lvl1pPr>
      <a:lvl2pPr marL="1604855" algn="l" defTabSz="3209709" rtl="0" eaLnBrk="1" latinLnBrk="0" hangingPunct="1">
        <a:defRPr sz="6318" kern="1200">
          <a:solidFill>
            <a:schemeClr val="tx1"/>
          </a:solidFill>
          <a:latin typeface="+mn-lt"/>
          <a:ea typeface="+mn-ea"/>
          <a:cs typeface="+mn-cs"/>
        </a:defRPr>
      </a:lvl2pPr>
      <a:lvl3pPr marL="3209709" algn="l" defTabSz="3209709" rtl="0" eaLnBrk="1" latinLnBrk="0" hangingPunct="1">
        <a:defRPr sz="6318" kern="1200">
          <a:solidFill>
            <a:schemeClr val="tx1"/>
          </a:solidFill>
          <a:latin typeface="+mn-lt"/>
          <a:ea typeface="+mn-ea"/>
          <a:cs typeface="+mn-cs"/>
        </a:defRPr>
      </a:lvl3pPr>
      <a:lvl4pPr marL="4814564" algn="l" defTabSz="3209709" rtl="0" eaLnBrk="1" latinLnBrk="0" hangingPunct="1">
        <a:defRPr sz="6318" kern="1200">
          <a:solidFill>
            <a:schemeClr val="tx1"/>
          </a:solidFill>
          <a:latin typeface="+mn-lt"/>
          <a:ea typeface="+mn-ea"/>
          <a:cs typeface="+mn-cs"/>
        </a:defRPr>
      </a:lvl4pPr>
      <a:lvl5pPr marL="6419419" algn="l" defTabSz="3209709" rtl="0" eaLnBrk="1" latinLnBrk="0" hangingPunct="1">
        <a:defRPr sz="6318" kern="1200">
          <a:solidFill>
            <a:schemeClr val="tx1"/>
          </a:solidFill>
          <a:latin typeface="+mn-lt"/>
          <a:ea typeface="+mn-ea"/>
          <a:cs typeface="+mn-cs"/>
        </a:defRPr>
      </a:lvl5pPr>
      <a:lvl6pPr marL="8024273" algn="l" defTabSz="3209709" rtl="0" eaLnBrk="1" latinLnBrk="0" hangingPunct="1">
        <a:defRPr sz="6318" kern="1200">
          <a:solidFill>
            <a:schemeClr val="tx1"/>
          </a:solidFill>
          <a:latin typeface="+mn-lt"/>
          <a:ea typeface="+mn-ea"/>
          <a:cs typeface="+mn-cs"/>
        </a:defRPr>
      </a:lvl6pPr>
      <a:lvl7pPr marL="9629128" algn="l" defTabSz="3209709" rtl="0" eaLnBrk="1" latinLnBrk="0" hangingPunct="1">
        <a:defRPr sz="6318" kern="1200">
          <a:solidFill>
            <a:schemeClr val="tx1"/>
          </a:solidFill>
          <a:latin typeface="+mn-lt"/>
          <a:ea typeface="+mn-ea"/>
          <a:cs typeface="+mn-cs"/>
        </a:defRPr>
      </a:lvl7pPr>
      <a:lvl8pPr marL="11233982" algn="l" defTabSz="3209709" rtl="0" eaLnBrk="1" latinLnBrk="0" hangingPunct="1">
        <a:defRPr sz="6318" kern="1200">
          <a:solidFill>
            <a:schemeClr val="tx1"/>
          </a:solidFill>
          <a:latin typeface="+mn-lt"/>
          <a:ea typeface="+mn-ea"/>
          <a:cs typeface="+mn-cs"/>
        </a:defRPr>
      </a:lvl8pPr>
      <a:lvl9pPr marL="12838837" algn="l" defTabSz="3209709" rtl="0" eaLnBrk="1" latinLnBrk="0" hangingPunct="1">
        <a:defRPr sz="63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10.png"/><Relationship Id="rId18" Type="http://schemas.microsoft.com/office/2007/relationships/diagramDrawing" Target="../diagrams/drawing3.xml"/><Relationship Id="rId26" Type="http://schemas.openxmlformats.org/officeDocument/2006/relationships/image" Target="../media/image18.jpg"/><Relationship Id="rId3" Type="http://schemas.openxmlformats.org/officeDocument/2006/relationships/diagramLayout" Target="../diagrams/layout1.xml"/><Relationship Id="rId21" Type="http://schemas.openxmlformats.org/officeDocument/2006/relationships/image" Target="../media/image13.jpg"/><Relationship Id="rId7" Type="http://schemas.openxmlformats.org/officeDocument/2006/relationships/diagramData" Target="../diagrams/data2.xml"/><Relationship Id="rId12" Type="http://schemas.openxmlformats.org/officeDocument/2006/relationships/image" Target="../media/image9.png"/><Relationship Id="rId17" Type="http://schemas.openxmlformats.org/officeDocument/2006/relationships/diagramColors" Target="../diagrams/colors3.xml"/><Relationship Id="rId25" Type="http://schemas.openxmlformats.org/officeDocument/2006/relationships/image" Target="../media/image17.jpg"/><Relationship Id="rId2" Type="http://schemas.openxmlformats.org/officeDocument/2006/relationships/diagramData" Target="../diagrams/data1.xml"/><Relationship Id="rId16" Type="http://schemas.openxmlformats.org/officeDocument/2006/relationships/diagramQuickStyle" Target="../diagrams/quickStyle3.xml"/><Relationship Id="rId20" Type="http://schemas.openxmlformats.org/officeDocument/2006/relationships/image" Target="../media/image12.png"/><Relationship Id="rId29" Type="http://schemas.openxmlformats.org/officeDocument/2006/relationships/image" Target="../media/image21.jpg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image" Target="../media/image16.jpg"/><Relationship Id="rId5" Type="http://schemas.openxmlformats.org/officeDocument/2006/relationships/diagramColors" Target="../diagrams/colors1.xml"/><Relationship Id="rId15" Type="http://schemas.openxmlformats.org/officeDocument/2006/relationships/diagramLayout" Target="../diagrams/layout3.xml"/><Relationship Id="rId23" Type="http://schemas.openxmlformats.org/officeDocument/2006/relationships/image" Target="../media/image15.jpg"/><Relationship Id="rId28" Type="http://schemas.openxmlformats.org/officeDocument/2006/relationships/image" Target="../media/image20.jpg"/><Relationship Id="rId10" Type="http://schemas.openxmlformats.org/officeDocument/2006/relationships/diagramColors" Target="../diagrams/colors2.xml"/><Relationship Id="rId19" Type="http://schemas.openxmlformats.org/officeDocument/2006/relationships/image" Target="../media/image11.png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Data" Target="../diagrams/data3.xml"/><Relationship Id="rId22" Type="http://schemas.openxmlformats.org/officeDocument/2006/relationships/image" Target="../media/image14.jpg"/><Relationship Id="rId27" Type="http://schemas.openxmlformats.org/officeDocument/2006/relationships/image" Target="../media/image19.jpg"/><Relationship Id="rId30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id="{BEC7F46C-C874-2024-7ACA-AEFEB8894157}"/>
              </a:ext>
            </a:extLst>
          </p:cNvPr>
          <p:cNvSpPr txBox="1"/>
          <p:nvPr/>
        </p:nvSpPr>
        <p:spPr>
          <a:xfrm>
            <a:off x="-198509" y="7263365"/>
            <a:ext cx="43033222" cy="229870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en-US" sz="4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0C1F90C-DB4D-4A63-1C47-AF7CBDDE2DA2}"/>
              </a:ext>
            </a:extLst>
          </p:cNvPr>
          <p:cNvSpPr/>
          <p:nvPr/>
        </p:nvSpPr>
        <p:spPr>
          <a:xfrm>
            <a:off x="152243" y="17028529"/>
            <a:ext cx="12316018" cy="1038501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D1637E-01CE-E0A4-1AEB-B9F8BD08CE93}"/>
              </a:ext>
            </a:extLst>
          </p:cNvPr>
          <p:cNvSpPr txBox="1"/>
          <p:nvPr/>
        </p:nvSpPr>
        <p:spPr>
          <a:xfrm>
            <a:off x="1042589" y="17441389"/>
            <a:ext cx="10382171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Objectives &amp; Challenges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2309ACB-30B0-FB3F-B026-E0E43FE5F6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7262888"/>
              </p:ext>
            </p:extLst>
          </p:nvPr>
        </p:nvGraphicFramePr>
        <p:xfrm>
          <a:off x="413277" y="18446697"/>
          <a:ext cx="11754819" cy="4142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04E29240-AC4C-E97C-839A-E244F77F74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6853552"/>
              </p:ext>
            </p:extLst>
          </p:nvPr>
        </p:nvGraphicFramePr>
        <p:xfrm>
          <a:off x="970160" y="21781689"/>
          <a:ext cx="10847634" cy="2618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8F0164B-62C6-B41A-809A-BAA066BC2B7D}"/>
              </a:ext>
            </a:extLst>
          </p:cNvPr>
          <p:cNvSpPr/>
          <p:nvPr/>
        </p:nvSpPr>
        <p:spPr>
          <a:xfrm>
            <a:off x="206689" y="7486951"/>
            <a:ext cx="12316018" cy="9451046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060E33-630D-7699-66E7-32031AA4681E}"/>
              </a:ext>
            </a:extLst>
          </p:cNvPr>
          <p:cNvSpPr txBox="1"/>
          <p:nvPr/>
        </p:nvSpPr>
        <p:spPr>
          <a:xfrm>
            <a:off x="754861" y="7761220"/>
            <a:ext cx="11278233" cy="88177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40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Background</a:t>
            </a:r>
          </a:p>
          <a:p>
            <a:pPr>
              <a:lnSpc>
                <a:spcPct val="50000"/>
              </a:lnSpc>
            </a:pPr>
            <a:endParaRPr lang="en-US" sz="3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30" indent="-57153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Infants with an older full sibling with ASD may have atypical development in the first year of life, with up to 15% of children developing ASD (also called high likelihood infants – HL)</a:t>
            </a:r>
          </a:p>
          <a:p>
            <a:pPr marL="571530" indent="-57153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The Infant Brain Imaging Study (IBIS) is a large scale, multisite study established to uncover brain patterns that may precede an ASD diagnosis in HL infants</a:t>
            </a:r>
          </a:p>
          <a:p>
            <a:pPr marL="571530" indent="-57153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Electroencephalography (EEG) provides a direct measure of brain activity and a scalable method to test biomarkers of neural synchrony and function in early infancy</a:t>
            </a:r>
          </a:p>
          <a:p>
            <a:pPr marL="571530" indent="-57153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Relatively little has been published on best practices for EEG data collection on infants with most studies discarding data from &gt;50% of infant EEG recordings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(Cuevas et al., 2014).</a:t>
            </a:r>
          </a:p>
          <a:p>
            <a:pPr marL="571530" indent="-57153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Rigorous methods are needed to ensure that EEG biomarkers are robust, scalable and reliable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74B3F1B-5F57-7830-E90A-5E00A13BAFF4}"/>
              </a:ext>
            </a:extLst>
          </p:cNvPr>
          <p:cNvSpPr/>
          <p:nvPr/>
        </p:nvSpPr>
        <p:spPr>
          <a:xfrm>
            <a:off x="12778697" y="7527092"/>
            <a:ext cx="15290871" cy="19926598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EC6B351-7809-D924-4E82-29E6A00CA4A1}"/>
              </a:ext>
            </a:extLst>
          </p:cNvPr>
          <p:cNvSpPr txBox="1">
            <a:spLocks/>
          </p:cNvSpPr>
          <p:nvPr/>
        </p:nvSpPr>
        <p:spPr>
          <a:xfrm>
            <a:off x="14128969" y="7538323"/>
            <a:ext cx="9144000" cy="1439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2020011" rtl="0" eaLnBrk="1" latinLnBrk="0" hangingPunct="1">
              <a:spcBef>
                <a:spcPct val="0"/>
              </a:spcBef>
              <a:buNone/>
              <a:defRPr sz="192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61C0C7B2-0438-D106-8C3C-975B0A53C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0660" y="15126484"/>
            <a:ext cx="11206430" cy="645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2D8BB12-FA7D-1752-10C0-2A712CA3C80A}"/>
              </a:ext>
            </a:extLst>
          </p:cNvPr>
          <p:cNvSpPr txBox="1">
            <a:spLocks/>
          </p:cNvSpPr>
          <p:nvPr/>
        </p:nvSpPr>
        <p:spPr>
          <a:xfrm>
            <a:off x="13419627" y="11506954"/>
            <a:ext cx="10519600" cy="1721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2020011" rtl="0" eaLnBrk="1" latinLnBrk="0" hangingPunct="1">
              <a:spcBef>
                <a:spcPct val="0"/>
              </a:spcBef>
              <a:buNone/>
              <a:defRPr sz="192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(2) Standardization of Data Recording Methods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908F80F-600E-5E5F-0616-D79A89E8EBF5}"/>
              </a:ext>
            </a:extLst>
          </p:cNvPr>
          <p:cNvSpPr txBox="1">
            <a:spLocks/>
          </p:cNvSpPr>
          <p:nvPr/>
        </p:nvSpPr>
        <p:spPr>
          <a:xfrm>
            <a:off x="11030170" y="21502033"/>
            <a:ext cx="12242799" cy="1930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2020011" rtl="0" eaLnBrk="1" latinLnBrk="0" hangingPunct="1">
              <a:spcBef>
                <a:spcPct val="0"/>
              </a:spcBef>
              <a:buNone/>
              <a:defRPr sz="192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(3) Post Processing and Data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Quality Checks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0F0D470-C518-C1BA-E709-FC1EAD2352CE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475" b="-1"/>
          <a:stretch/>
        </p:blipFill>
        <p:spPr>
          <a:xfrm>
            <a:off x="20799778" y="21169621"/>
            <a:ext cx="6347965" cy="5724786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2A00C17-4E0D-CCB5-ABF6-928F5BEEFC0C}"/>
              </a:ext>
            </a:extLst>
          </p:cNvPr>
          <p:cNvSpPr/>
          <p:nvPr/>
        </p:nvSpPr>
        <p:spPr>
          <a:xfrm>
            <a:off x="28325559" y="7442640"/>
            <a:ext cx="14261990" cy="14911231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94230877-DF0E-ACFB-619F-987BB86A06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1541845"/>
              </p:ext>
            </p:extLst>
          </p:nvPr>
        </p:nvGraphicFramePr>
        <p:xfrm>
          <a:off x="14856731" y="9245561"/>
          <a:ext cx="8961070" cy="2672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60761895-3DF2-CE1A-2C7D-B5EE3511CA15}"/>
              </a:ext>
            </a:extLst>
          </p:cNvPr>
          <p:cNvSpPr txBox="1"/>
          <p:nvPr/>
        </p:nvSpPr>
        <p:spPr>
          <a:xfrm>
            <a:off x="29866972" y="7763190"/>
            <a:ext cx="990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97C90A2-9970-348B-2FF7-DAB26BE91C27}"/>
              </a:ext>
            </a:extLst>
          </p:cNvPr>
          <p:cNvSpPr/>
          <p:nvPr/>
        </p:nvSpPr>
        <p:spPr>
          <a:xfrm>
            <a:off x="28676959" y="22444403"/>
            <a:ext cx="13939806" cy="4969146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860B32-942C-5529-A961-99E4D59D8077}"/>
              </a:ext>
            </a:extLst>
          </p:cNvPr>
          <p:cNvSpPr txBox="1"/>
          <p:nvPr/>
        </p:nvSpPr>
        <p:spPr>
          <a:xfrm>
            <a:off x="29347080" y="22804497"/>
            <a:ext cx="11844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Conclusions &amp; Future Directions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1102951-523C-6B6E-497A-5033BF524D3E}"/>
              </a:ext>
            </a:extLst>
          </p:cNvPr>
          <p:cNvSpPr/>
          <p:nvPr/>
        </p:nvSpPr>
        <p:spPr>
          <a:xfrm>
            <a:off x="48655" y="27648757"/>
            <a:ext cx="42538894" cy="2527985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94DEA7B-B752-697C-90AB-7B585126BCB7}"/>
              </a:ext>
            </a:extLst>
          </p:cNvPr>
          <p:cNvSpPr txBox="1">
            <a:spLocks/>
          </p:cNvSpPr>
          <p:nvPr/>
        </p:nvSpPr>
        <p:spPr>
          <a:xfrm>
            <a:off x="13831727" y="8470203"/>
            <a:ext cx="7355290" cy="1016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2020011" rtl="0" eaLnBrk="1" latinLnBrk="0" hangingPunct="1">
              <a:spcBef>
                <a:spcPct val="0"/>
              </a:spcBef>
              <a:buNone/>
              <a:defRPr sz="192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6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(1) Training and Setup Procedures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67BAC76C-C26A-CFDB-79A1-528754E485D2}"/>
              </a:ext>
            </a:extLst>
          </p:cNvPr>
          <p:cNvSpPr txBox="1">
            <a:spLocks/>
          </p:cNvSpPr>
          <p:nvPr/>
        </p:nvSpPr>
        <p:spPr>
          <a:xfrm>
            <a:off x="28695437" y="8575866"/>
            <a:ext cx="6219547" cy="1835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2020011" rtl="0" eaLnBrk="1" latinLnBrk="0" hangingPunct="1">
              <a:spcBef>
                <a:spcPct val="0"/>
              </a:spcBef>
              <a:buNone/>
              <a:defRPr sz="192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(1) Visual Inspection of EEG data highly correlates to automatic amplitude-based data cleaning code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B5CCFBE-6E59-53C0-BB2C-ED936801D62B}"/>
              </a:ext>
            </a:extLst>
          </p:cNvPr>
          <p:cNvGrpSpPr/>
          <p:nvPr/>
        </p:nvGrpSpPr>
        <p:grpSpPr>
          <a:xfrm>
            <a:off x="613943" y="24500232"/>
            <a:ext cx="11446577" cy="2436755"/>
            <a:chOff x="0" y="0"/>
            <a:chExt cx="11754818" cy="1901250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03A0B8A3-3F8A-D1A3-F68E-0EA0EFBFBF63}"/>
                </a:ext>
              </a:extLst>
            </p:cNvPr>
            <p:cNvSpPr/>
            <p:nvPr/>
          </p:nvSpPr>
          <p:spPr>
            <a:xfrm>
              <a:off x="0" y="0"/>
              <a:ext cx="11754818" cy="190125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ounded Rectangle 4">
              <a:extLst>
                <a:ext uri="{FF2B5EF4-FFF2-40B4-BE49-F238E27FC236}">
                  <a16:creationId xmlns:a16="http://schemas.microsoft.com/office/drawing/2014/main" id="{77CB5146-0105-2874-2AB6-A346BD75C642}"/>
                </a:ext>
              </a:extLst>
            </p:cNvPr>
            <p:cNvSpPr txBox="1"/>
            <p:nvPr/>
          </p:nvSpPr>
          <p:spPr>
            <a:xfrm>
              <a:off x="92811" y="92811"/>
              <a:ext cx="11569196" cy="17156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marL="0" lvl="0" indent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ABC4DA7C-E79E-E23E-B19E-B7EBC60276D7}"/>
              </a:ext>
            </a:extLst>
          </p:cNvPr>
          <p:cNvSpPr txBox="1"/>
          <p:nvPr/>
        </p:nvSpPr>
        <p:spPr>
          <a:xfrm>
            <a:off x="767295" y="24619546"/>
            <a:ext cx="11358065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inspection remains the gold standard of evaluating EEG data quality.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ways to objectively demonstrate the success of our methods when quality control is inherently a subjective measure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A736102F-3038-01CE-F30F-2ED25D285CE0}"/>
              </a:ext>
            </a:extLst>
          </p:cNvPr>
          <p:cNvSpPr txBox="1">
            <a:spLocks/>
          </p:cNvSpPr>
          <p:nvPr/>
        </p:nvSpPr>
        <p:spPr>
          <a:xfrm>
            <a:off x="28872638" y="23542941"/>
            <a:ext cx="13118530" cy="3806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2020011" rtl="0" eaLnBrk="1" latinLnBrk="0" hangingPunct="1">
              <a:spcBef>
                <a:spcPct val="0"/>
              </a:spcBef>
              <a:buNone/>
              <a:defRPr sz="192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All sites continue to collect high quality EEG data with retention rates over 60% across all infants and all resting state blocks.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Internal QC checks are validated by an automatic, amplitude-based EEG cleaning code.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Inspection of spontaneous resting EEG data demonstrates EEG activity arose from brain-generated signals rather than environmental noise or muscle movement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These same methods will be applied to event related EEG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320FC81A-88F6-BD34-50EF-BB7B6AE06768}"/>
              </a:ext>
            </a:extLst>
          </p:cNvPr>
          <p:cNvSpPr txBox="1">
            <a:spLocks/>
          </p:cNvSpPr>
          <p:nvPr/>
        </p:nvSpPr>
        <p:spPr>
          <a:xfrm>
            <a:off x="35057246" y="7796832"/>
            <a:ext cx="6584222" cy="2068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2020011" rtl="0" eaLnBrk="1" latinLnBrk="0" hangingPunct="1">
              <a:spcBef>
                <a:spcPct val="0"/>
              </a:spcBef>
              <a:buNone/>
              <a:defRPr sz="192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(2) Average percent of clean EEG data evaluated with visual inspection across all 89 visits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EDD64A36-ABF8-F045-4FB2-22864C6A6B0C}"/>
              </a:ext>
            </a:extLst>
          </p:cNvPr>
          <p:cNvSpPr txBox="1">
            <a:spLocks/>
          </p:cNvSpPr>
          <p:nvPr/>
        </p:nvSpPr>
        <p:spPr>
          <a:xfrm>
            <a:off x="28580133" y="14744421"/>
            <a:ext cx="6109306" cy="27071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2020011" rtl="0" eaLnBrk="1" latinLnBrk="0" hangingPunct="1">
              <a:spcBef>
                <a:spcPct val="0"/>
              </a:spcBef>
              <a:buNone/>
              <a:defRPr sz="192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(4) Power spectral density (PSD) plot shows spontaneous brain generated signals during resting state EEG in both 6- and 12-month-olds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522A061-8F27-D1D1-D863-B517A01CF412}"/>
              </a:ext>
            </a:extLst>
          </p:cNvPr>
          <p:cNvSpPr txBox="1"/>
          <p:nvPr/>
        </p:nvSpPr>
        <p:spPr>
          <a:xfrm>
            <a:off x="14218740" y="12673623"/>
            <a:ext cx="134036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EEG recordings consisted of 3 resting state blocks, visual and auditory evoked potential ERP paradigms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All sites were provided with an IBIS specific laptop to assist in standardization of recoding procedures across sites and reduce the risk of contamination from other studies </a:t>
            </a:r>
          </a:p>
          <a:p>
            <a:endParaRPr lang="en-US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AF0B987E-7CB2-FE1A-5626-9704BE52AD63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t="951"/>
          <a:stretch/>
        </p:blipFill>
        <p:spPr>
          <a:xfrm>
            <a:off x="13800190" y="22995263"/>
            <a:ext cx="6731929" cy="3764026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AF5AED5E-AD7A-1BA3-0EE0-7E4E1ACCEA0A}"/>
              </a:ext>
            </a:extLst>
          </p:cNvPr>
          <p:cNvSpPr txBox="1">
            <a:spLocks/>
          </p:cNvSpPr>
          <p:nvPr/>
        </p:nvSpPr>
        <p:spPr>
          <a:xfrm>
            <a:off x="35162082" y="11086668"/>
            <a:ext cx="6892030" cy="17619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2020011" rtl="0" eaLnBrk="1" latinLnBrk="0" hangingPunct="1">
              <a:spcBef>
                <a:spcPct val="0"/>
              </a:spcBef>
              <a:buNone/>
              <a:defRPr sz="192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(3) Relative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averaged across all channels within the 10 above mentioned infant EEG files 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A3F691F8-8F39-970F-9C44-A1B1DDA2189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5474297" y="9523489"/>
            <a:ext cx="7018138" cy="1563179"/>
          </a:xfrm>
          <a:prstGeom prst="rect">
            <a:avLst/>
          </a:prstGeom>
        </p:spPr>
      </p:pic>
      <p:pic>
        <p:nvPicPr>
          <p:cNvPr id="38" name="Picture 37" descr="A white bird with a blue background&#10;&#10;Description automatically generated with low confidence">
            <a:extLst>
              <a:ext uri="{FF2B5EF4-FFF2-40B4-BE49-F238E27FC236}">
                <a16:creationId xmlns:a16="http://schemas.microsoft.com/office/drawing/2014/main" id="{4FB2F563-ECED-0C70-5D52-E990792315F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21519" y="1127918"/>
            <a:ext cx="4561681" cy="4561681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29183E5-63A4-0AD6-D955-25BA63579DAE}"/>
              </a:ext>
            </a:extLst>
          </p:cNvPr>
          <p:cNvSpPr txBox="1"/>
          <p:nvPr/>
        </p:nvSpPr>
        <p:spPr>
          <a:xfrm>
            <a:off x="6310252" y="1738765"/>
            <a:ext cx="28562300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Methodological strategies for improving data quality and retention across multi-site studies of early EEG biomarkers in ASD</a:t>
            </a:r>
            <a:r>
              <a:rPr lang="en-US" sz="7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83321A1-956C-E917-C235-F41B0D7E9A17}"/>
              </a:ext>
            </a:extLst>
          </p:cNvPr>
          <p:cNvSpPr txBox="1"/>
          <p:nvPr/>
        </p:nvSpPr>
        <p:spPr>
          <a:xfrm>
            <a:off x="6706950" y="5236500"/>
            <a:ext cx="28562300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Madison Booth, Abigail Dickinson, Adrian Lee, Bonnie Lau, Alana Campbell, Jed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Elison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Juhi Pandey, John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Zempel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Annette Estes, Stephen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Dager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Heather Hazlett, Jason Wolff, Robert Schultz, Kelly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Botteron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Natasha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Marrus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Leigh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MacIntyre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Alan Evans</a:t>
            </a:r>
            <a:r>
              <a:rPr lang="en-US" sz="3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Joe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Piven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John Pruett, &amp;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Shafali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Jeste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for the IBIS Network </a:t>
            </a:r>
            <a:endParaRPr lang="en-US" sz="3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124E3F3-8E41-16FD-1EE2-4E5292E0A6EE}"/>
              </a:ext>
            </a:extLst>
          </p:cNvPr>
          <p:cNvSpPr txBox="1"/>
          <p:nvPr/>
        </p:nvSpPr>
        <p:spPr>
          <a:xfrm>
            <a:off x="152242" y="27714652"/>
            <a:ext cx="42024458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References &amp; Funding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Cuevas, K., Cannon, E. N., </a:t>
            </a:r>
            <a:r>
              <a:rPr lang="en-US" sz="28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Yoo</a:t>
            </a:r>
            <a:r>
              <a:rPr lang="en-US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K., &amp; Fox, N. A. (2014). The Infant EEG Mu Rhythm: Methodological Considerations and Best Practices. </a:t>
            </a:r>
            <a:r>
              <a:rPr lang="en-US" sz="28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Developmental review : DR</a:t>
            </a:r>
            <a:r>
              <a:rPr lang="en-US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28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r>
              <a:rPr lang="en-US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(1), 26–43.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Van der Velde,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Bauke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and Caroline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Junge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(2020). “Limiting Data Loss in Infant EEG: Putting Hunches to the Test.” </a:t>
            </a:r>
            <a:r>
              <a:rPr lang="en-US" sz="28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Developmental Cognitive Neuroscience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vol. 45, p. 100809. </a:t>
            </a:r>
            <a:r>
              <a:rPr lang="en-US" sz="28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Stoyell</a:t>
            </a:r>
            <a:r>
              <a:rPr lang="en-US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al., (2021). High-Density EEG in Current Clinical Practice and Opportunities for the Future. </a:t>
            </a:r>
            <a:r>
              <a:rPr lang="en-US" sz="28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Journal of clinical neurophysiology : official publication of the American Electroencephalographic Society</a:t>
            </a:r>
            <a:r>
              <a:rPr lang="en-US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28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  <a:r>
              <a:rPr lang="en-US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(2), 112–123. DiStefano et al., (2019). EEG Data Collection in Children with ASD: The Role of State in Data Quality and Spectral Power. </a:t>
            </a:r>
            <a:r>
              <a:rPr lang="en-US" sz="28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Research in autism spectrum disorders</a:t>
            </a:r>
            <a:r>
              <a:rPr lang="en-US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28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  <a:r>
              <a:rPr lang="en-US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132–144.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National Institute of Mental Health (RO1MH121462, PIs: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Jeste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Elison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43" descr="Diagram, schematic&#10;&#10;Description automatically generated">
            <a:extLst>
              <a:ext uri="{FF2B5EF4-FFF2-40B4-BE49-F238E27FC236}">
                <a16:creationId xmlns:a16="http://schemas.microsoft.com/office/drawing/2014/main" id="{E197B5B7-F8B1-D577-569B-8F7E0C097944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l="9984" t="2604"/>
          <a:stretch/>
        </p:blipFill>
        <p:spPr>
          <a:xfrm>
            <a:off x="30938701" y="17235779"/>
            <a:ext cx="3260141" cy="2664891"/>
          </a:xfrm>
          <a:prstGeom prst="rect">
            <a:avLst/>
          </a:prstGeom>
        </p:spPr>
      </p:pic>
      <p:pic>
        <p:nvPicPr>
          <p:cNvPr id="46" name="Picture 45" descr="Schematic&#10;&#10;Description automatically generated">
            <a:extLst>
              <a:ext uri="{FF2B5EF4-FFF2-40B4-BE49-F238E27FC236}">
                <a16:creationId xmlns:a16="http://schemas.microsoft.com/office/drawing/2014/main" id="{E417AC48-FB85-7ED2-ECB6-AF0B3579F3B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3661745" y="17136500"/>
            <a:ext cx="3621728" cy="2736164"/>
          </a:xfrm>
          <a:prstGeom prst="rect">
            <a:avLst/>
          </a:prstGeom>
        </p:spPr>
      </p:pic>
      <p:pic>
        <p:nvPicPr>
          <p:cNvPr id="48" name="Picture 47" descr="Diagram&#10;&#10;Description automatically generated">
            <a:extLst>
              <a:ext uri="{FF2B5EF4-FFF2-40B4-BE49-F238E27FC236}">
                <a16:creationId xmlns:a16="http://schemas.microsoft.com/office/drawing/2014/main" id="{FA770D2F-522D-D574-A544-304551464250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l="13916"/>
          <a:stretch/>
        </p:blipFill>
        <p:spPr>
          <a:xfrm>
            <a:off x="37350684" y="16983752"/>
            <a:ext cx="3117737" cy="2736164"/>
          </a:xfrm>
          <a:prstGeom prst="rect">
            <a:avLst/>
          </a:prstGeom>
        </p:spPr>
      </p:pic>
      <p:pic>
        <p:nvPicPr>
          <p:cNvPr id="50" name="Picture 49" descr="Diagram, schematic&#10;&#10;Description automatically generated">
            <a:extLst>
              <a:ext uri="{FF2B5EF4-FFF2-40B4-BE49-F238E27FC236}">
                <a16:creationId xmlns:a16="http://schemas.microsoft.com/office/drawing/2014/main" id="{958D3707-947A-1401-D5AA-702FB6D2E2DE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l="19835" b="8824"/>
          <a:stretch/>
        </p:blipFill>
        <p:spPr>
          <a:xfrm>
            <a:off x="31294050" y="19605280"/>
            <a:ext cx="3117736" cy="2659463"/>
          </a:xfrm>
          <a:prstGeom prst="rect">
            <a:avLst/>
          </a:prstGeom>
        </p:spPr>
      </p:pic>
      <p:pic>
        <p:nvPicPr>
          <p:cNvPr id="52" name="Picture 51" descr="Diagram&#10;&#10;Description automatically generated">
            <a:extLst>
              <a:ext uri="{FF2B5EF4-FFF2-40B4-BE49-F238E27FC236}">
                <a16:creationId xmlns:a16="http://schemas.microsoft.com/office/drawing/2014/main" id="{2FB17AAD-1A3E-A00B-D051-D89837511A1E}"/>
              </a:ext>
            </a:extLst>
          </p:cNvPr>
          <p:cNvPicPr>
            <a:picLocks noChangeAspect="1"/>
          </p:cNvPicPr>
          <p:nvPr/>
        </p:nvPicPr>
        <p:blipFill rotWithShape="1">
          <a:blip r:embed="rId26"/>
          <a:srcRect l="13617"/>
          <a:stretch/>
        </p:blipFill>
        <p:spPr>
          <a:xfrm>
            <a:off x="34171512" y="19538860"/>
            <a:ext cx="3225993" cy="2800908"/>
          </a:xfrm>
          <a:prstGeom prst="rect">
            <a:avLst/>
          </a:prstGeom>
        </p:spPr>
      </p:pic>
      <p:pic>
        <p:nvPicPr>
          <p:cNvPr id="54" name="Picture 53" descr="Diagram, schematic&#10;&#10;Description automatically generated">
            <a:extLst>
              <a:ext uri="{FF2B5EF4-FFF2-40B4-BE49-F238E27FC236}">
                <a16:creationId xmlns:a16="http://schemas.microsoft.com/office/drawing/2014/main" id="{370C00BF-35F5-5F82-0F3C-EFCEEFEBD5DA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l="12681"/>
          <a:stretch/>
        </p:blipFill>
        <p:spPr>
          <a:xfrm>
            <a:off x="37282828" y="19587347"/>
            <a:ext cx="3185593" cy="2736165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5573F943-8451-0035-3FCD-4963308AFB06}"/>
              </a:ext>
            </a:extLst>
          </p:cNvPr>
          <p:cNvSpPr txBox="1"/>
          <p:nvPr/>
        </p:nvSpPr>
        <p:spPr>
          <a:xfrm>
            <a:off x="29382637" y="17704528"/>
            <a:ext cx="19114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a) 6-month-old</a:t>
            </a: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endParaRPr lang="en-US" dirty="0"/>
          </a:p>
          <a:p>
            <a:endParaRPr lang="en-US" dirty="0"/>
          </a:p>
          <a:p>
            <a:pPr marL="342900" indent="-342900">
              <a:buAutoNum type="alphaLcParenR"/>
            </a:pPr>
            <a:endParaRPr lang="en-US" dirty="0"/>
          </a:p>
          <a:p>
            <a:r>
              <a:rPr lang="en-US" dirty="0"/>
              <a:t>b) 12-month-old</a:t>
            </a:r>
          </a:p>
          <a:p>
            <a:endParaRPr lang="en-US" dirty="0"/>
          </a:p>
        </p:txBody>
      </p:sp>
      <p:pic>
        <p:nvPicPr>
          <p:cNvPr id="57" name="Picture 56" descr="Chart, shape&#10;&#10;Description automatically generated">
            <a:extLst>
              <a:ext uri="{FF2B5EF4-FFF2-40B4-BE49-F238E27FC236}">
                <a16:creationId xmlns:a16="http://schemas.microsoft.com/office/drawing/2014/main" id="{08DE8697-C1E1-017D-69A4-CE728C368D53}"/>
              </a:ext>
            </a:extLst>
          </p:cNvPr>
          <p:cNvPicPr>
            <a:picLocks noChangeAspect="1"/>
          </p:cNvPicPr>
          <p:nvPr/>
        </p:nvPicPr>
        <p:blipFill rotWithShape="1">
          <a:blip r:embed="rId28"/>
          <a:srcRect r="10295" b="10503"/>
          <a:stretch/>
        </p:blipFill>
        <p:spPr>
          <a:xfrm>
            <a:off x="41138364" y="16886219"/>
            <a:ext cx="473712" cy="4773770"/>
          </a:xfrm>
          <a:prstGeom prst="rect">
            <a:avLst/>
          </a:prstGeom>
        </p:spPr>
      </p:pic>
      <p:pic>
        <p:nvPicPr>
          <p:cNvPr id="59" name="Picture 58" descr="Chart&#10;&#10;Description automatically generated">
            <a:extLst>
              <a:ext uri="{FF2B5EF4-FFF2-40B4-BE49-F238E27FC236}">
                <a16:creationId xmlns:a16="http://schemas.microsoft.com/office/drawing/2014/main" id="{FF6E9E6B-6B9E-E273-EC30-F570A03142A9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5483044" y="12879713"/>
            <a:ext cx="6843081" cy="3771298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D4830FB0-D8BB-9B26-12A5-21D0F63D9AE4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8604156" y="10260772"/>
            <a:ext cx="6397498" cy="468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214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{C5F9F5C8-AD0F-2045-A997-5D5A149B14DD}tf16401378</Template>
  <TotalTime>4460</TotalTime>
  <Words>727</Words>
  <Application>Microsoft Macintosh PowerPoint</Application>
  <PresentationFormat>Custom</PresentationFormat>
  <Paragraphs>50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Jeffry Burne</dc:creator>
  <cp:lastModifiedBy>Booth, Madison</cp:lastModifiedBy>
  <cp:revision>62</cp:revision>
  <dcterms:created xsi:type="dcterms:W3CDTF">2021-06-02T18:08:48Z</dcterms:created>
  <dcterms:modified xsi:type="dcterms:W3CDTF">2023-04-27T16:45:04Z</dcterms:modified>
</cp:coreProperties>
</file>